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6" r:id="rId2"/>
    <p:sldId id="261" r:id="rId3"/>
    <p:sldId id="267" r:id="rId4"/>
    <p:sldId id="345" r:id="rId5"/>
    <p:sldId id="362" r:id="rId6"/>
    <p:sldId id="363" r:id="rId7"/>
    <p:sldId id="364" r:id="rId8"/>
    <p:sldId id="346" r:id="rId9"/>
    <p:sldId id="366" r:id="rId10"/>
    <p:sldId id="347" r:id="rId11"/>
    <p:sldId id="348" r:id="rId12"/>
    <p:sldId id="349" r:id="rId13"/>
    <p:sldId id="350" r:id="rId14"/>
    <p:sldId id="351" r:id="rId15"/>
    <p:sldId id="365" r:id="rId16"/>
    <p:sldId id="352" r:id="rId17"/>
    <p:sldId id="353" r:id="rId18"/>
    <p:sldId id="354" r:id="rId19"/>
    <p:sldId id="355" r:id="rId20"/>
    <p:sldId id="356" r:id="rId21"/>
    <p:sldId id="357" r:id="rId22"/>
    <p:sldId id="359" r:id="rId23"/>
    <p:sldId id="358" r:id="rId24"/>
    <p:sldId id="360" r:id="rId25"/>
    <p:sldId id="361" r:id="rId26"/>
    <p:sldId id="274" r:id="rId27"/>
    <p:sldId id="298" r:id="rId28"/>
    <p:sldId id="29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862" autoAdjust="0"/>
  </p:normalViewPr>
  <p:slideViewPr>
    <p:cSldViewPr>
      <p:cViewPr varScale="1">
        <p:scale>
          <a:sx n="100" d="100"/>
          <a:sy n="100" d="100"/>
        </p:scale>
        <p:origin x="408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ttman, Barry" userId="bff186cd-6ce8-41ba-8e8c-e85cdef216de" providerId="ADAL" clId="{695164D2-2D05-4AA0-8758-17516F472E73}"/>
    <pc:docChg chg="undo custSel addSld delSld modSld sldOrd">
      <pc:chgData name="Wittman, Barry" userId="bff186cd-6ce8-41ba-8e8c-e85cdef216de" providerId="ADAL" clId="{695164D2-2D05-4AA0-8758-17516F472E73}" dt="2026-08-24T16:03:20.331" v="2723" actId="14100"/>
      <pc:docMkLst>
        <pc:docMk/>
      </pc:docMkLst>
      <pc:sldChg chg="modSp">
        <pc:chgData name="Wittman, Barry" userId="bff186cd-6ce8-41ba-8e8c-e85cdef216de" providerId="ADAL" clId="{695164D2-2D05-4AA0-8758-17516F472E73}" dt="2026-08-24T12:53:54.264" v="11"/>
        <pc:sldMkLst>
          <pc:docMk/>
          <pc:sldMk cId="0" sldId="256"/>
        </pc:sldMkLst>
        <pc:spChg chg="mod">
          <ac:chgData name="Wittman, Barry" userId="bff186cd-6ce8-41ba-8e8c-e85cdef216de" providerId="ADAL" clId="{695164D2-2D05-4AA0-8758-17516F472E73}" dt="2026-08-24T12:52:56.451" v="8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Wittman, Barry" userId="bff186cd-6ce8-41ba-8e8c-e85cdef216de" providerId="ADAL" clId="{695164D2-2D05-4AA0-8758-17516F472E73}" dt="2026-08-24T12:53:54.264" v="11"/>
          <ac:spMkLst>
            <pc:docMk/>
            <pc:sldMk cId="0" sldId="256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695164D2-2D05-4AA0-8758-17516F472E73}" dt="2026-08-24T12:57:52.915" v="42" actId="20577"/>
        <pc:sldMkLst>
          <pc:docMk/>
          <pc:sldMk cId="0" sldId="267"/>
        </pc:sldMkLst>
        <pc:spChg chg="mod">
          <ac:chgData name="Wittman, Barry" userId="bff186cd-6ce8-41ba-8e8c-e85cdef216de" providerId="ADAL" clId="{695164D2-2D05-4AA0-8758-17516F472E73}" dt="2026-08-24T12:57:52.915" v="42" actId="20577"/>
          <ac:spMkLst>
            <pc:docMk/>
            <pc:sldMk cId="0" sldId="267"/>
            <ac:spMk id="5" creationId="{00000000-0000-0000-0000-000000000000}"/>
          </ac:spMkLst>
        </pc:spChg>
      </pc:sldChg>
      <pc:sldChg chg="modSp">
        <pc:chgData name="Wittman, Barry" userId="bff186cd-6ce8-41ba-8e8c-e85cdef216de" providerId="ADAL" clId="{695164D2-2D05-4AA0-8758-17516F472E73}" dt="2026-08-24T16:03:20.331" v="2723" actId="14100"/>
        <pc:sldMkLst>
          <pc:docMk/>
          <pc:sldMk cId="0" sldId="273"/>
        </pc:sldMkLst>
        <pc:graphicFrameChg chg="mod modGraphic">
          <ac:chgData name="Wittman, Barry" userId="bff186cd-6ce8-41ba-8e8c-e85cdef216de" providerId="ADAL" clId="{695164D2-2D05-4AA0-8758-17516F472E73}" dt="2026-08-24T16:03:20.331" v="2723" actId="14100"/>
          <ac:graphicFrameMkLst>
            <pc:docMk/>
            <pc:sldMk cId="0" sldId="273"/>
            <ac:graphicFrameMk id="2" creationId="{9688CE67-5F52-461A-AA9B-C50A10EA8DF4}"/>
          </ac:graphicFrameMkLst>
        </pc:graphicFrameChg>
      </pc:sldChg>
      <pc:sldChg chg="modSp ord modAnim">
        <pc:chgData name="Wittman, Barry" userId="bff186cd-6ce8-41ba-8e8c-e85cdef216de" providerId="ADAL" clId="{695164D2-2D05-4AA0-8758-17516F472E73}" dt="2026-08-24T12:58:25.652" v="63" actId="20577"/>
        <pc:sldMkLst>
          <pc:docMk/>
          <pc:sldMk cId="0" sldId="277"/>
        </pc:sldMkLst>
        <pc:spChg chg="mod">
          <ac:chgData name="Wittman, Barry" userId="bff186cd-6ce8-41ba-8e8c-e85cdef216de" providerId="ADAL" clId="{695164D2-2D05-4AA0-8758-17516F472E73}" dt="2026-08-24T12:58:25.652" v="63" actId="20577"/>
          <ac:spMkLst>
            <pc:docMk/>
            <pc:sldMk cId="0" sldId="277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695164D2-2D05-4AA0-8758-17516F472E73}" dt="2026-08-24T13:01:51.957" v="625"/>
        <pc:sldMkLst>
          <pc:docMk/>
          <pc:sldMk cId="0" sldId="281"/>
        </pc:sldMkLst>
        <pc:spChg chg="mod">
          <ac:chgData name="Wittman, Barry" userId="bff186cd-6ce8-41ba-8e8c-e85cdef216de" providerId="ADAL" clId="{695164D2-2D05-4AA0-8758-17516F472E73}" dt="2026-08-24T13:01:43.876" v="624" actId="27636"/>
          <ac:spMkLst>
            <pc:docMk/>
            <pc:sldMk cId="0" sldId="281"/>
            <ac:spMk id="5" creationId="{00000000-0000-0000-0000-000000000000}"/>
          </ac:spMkLst>
        </pc:spChg>
      </pc:sldChg>
      <pc:sldChg chg="modSp">
        <pc:chgData name="Wittman, Barry" userId="bff186cd-6ce8-41ba-8e8c-e85cdef216de" providerId="ADAL" clId="{695164D2-2D05-4AA0-8758-17516F472E73}" dt="2026-08-24T13:02:05.270" v="634" actId="20577"/>
        <pc:sldMkLst>
          <pc:docMk/>
          <pc:sldMk cId="0" sldId="282"/>
        </pc:sldMkLst>
        <pc:spChg chg="mod">
          <ac:chgData name="Wittman, Barry" userId="bff186cd-6ce8-41ba-8e8c-e85cdef216de" providerId="ADAL" clId="{695164D2-2D05-4AA0-8758-17516F472E73}" dt="2026-08-24T13:02:05.270" v="634" actId="20577"/>
          <ac:spMkLst>
            <pc:docMk/>
            <pc:sldMk cId="0" sldId="282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695164D2-2D05-4AA0-8758-17516F472E73}" dt="2026-08-24T13:03:20.713" v="760"/>
        <pc:sldMkLst>
          <pc:docMk/>
          <pc:sldMk cId="0" sldId="283"/>
        </pc:sldMkLst>
        <pc:spChg chg="mod">
          <ac:chgData name="Wittman, Barry" userId="bff186cd-6ce8-41ba-8e8c-e85cdef216de" providerId="ADAL" clId="{695164D2-2D05-4AA0-8758-17516F472E73}" dt="2026-08-24T13:03:14.772" v="759" actId="20577"/>
          <ac:spMkLst>
            <pc:docMk/>
            <pc:sldMk cId="0" sldId="283"/>
            <ac:spMk id="5" creationId="{00000000-0000-0000-0000-000000000000}"/>
          </ac:spMkLst>
        </pc:spChg>
      </pc:sldChg>
      <pc:sldChg chg="modSp">
        <pc:chgData name="Wittman, Barry" userId="bff186cd-6ce8-41ba-8e8c-e85cdef216de" providerId="ADAL" clId="{695164D2-2D05-4AA0-8758-17516F472E73}" dt="2026-08-24T13:03:52.317" v="775" actId="20577"/>
        <pc:sldMkLst>
          <pc:docMk/>
          <pc:sldMk cId="0" sldId="290"/>
        </pc:sldMkLst>
        <pc:graphicFrameChg chg="mod">
          <ac:chgData name="Wittman, Barry" userId="bff186cd-6ce8-41ba-8e8c-e85cdef216de" providerId="ADAL" clId="{695164D2-2D05-4AA0-8758-17516F472E73}" dt="2026-08-24T13:03:52.317" v="775" actId="20577"/>
          <ac:graphicFrameMkLst>
            <pc:docMk/>
            <pc:sldMk cId="0" sldId="290"/>
            <ac:graphicFrameMk id="8" creationId="{00000000-0000-0000-0000-000000000000}"/>
          </ac:graphicFrameMkLst>
        </pc:graphicFrameChg>
      </pc:sldChg>
      <pc:sldChg chg="modSp modAnim">
        <pc:chgData name="Wittman, Barry" userId="bff186cd-6ce8-41ba-8e8c-e85cdef216de" providerId="ADAL" clId="{695164D2-2D05-4AA0-8758-17516F472E73}" dt="2026-08-24T14:14:44.591" v="1931" actId="207"/>
        <pc:sldMkLst>
          <pc:docMk/>
          <pc:sldMk cId="0" sldId="297"/>
        </pc:sldMkLst>
        <pc:spChg chg="mod">
          <ac:chgData name="Wittman, Barry" userId="bff186cd-6ce8-41ba-8e8c-e85cdef216de" providerId="ADAL" clId="{695164D2-2D05-4AA0-8758-17516F472E73}" dt="2026-08-24T14:14:44.591" v="1931" actId="207"/>
          <ac:spMkLst>
            <pc:docMk/>
            <pc:sldMk cId="0" sldId="29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695164D2-2D05-4AA0-8758-17516F472E73}" dt="2026-08-24T14:18:42.389" v="2494" actId="20577"/>
        <pc:sldMkLst>
          <pc:docMk/>
          <pc:sldMk cId="0" sldId="298"/>
        </pc:sldMkLst>
        <pc:spChg chg="mod">
          <ac:chgData name="Wittman, Barry" userId="bff186cd-6ce8-41ba-8e8c-e85cdef216de" providerId="ADAL" clId="{695164D2-2D05-4AA0-8758-17516F472E73}" dt="2026-08-24T14:18:42.389" v="2494" actId="20577"/>
          <ac:spMkLst>
            <pc:docMk/>
            <pc:sldMk cId="0" sldId="298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695164D2-2D05-4AA0-8758-17516F472E73}" dt="2026-08-24T13:06:52.648" v="1034" actId="27636"/>
        <pc:sldMkLst>
          <pc:docMk/>
          <pc:sldMk cId="1592377609" sldId="347"/>
        </pc:sldMkLst>
        <pc:spChg chg="mod">
          <ac:chgData name="Wittman, Barry" userId="bff186cd-6ce8-41ba-8e8c-e85cdef216de" providerId="ADAL" clId="{695164D2-2D05-4AA0-8758-17516F472E73}" dt="2026-08-24T13:06:52.648" v="1034" actId="27636"/>
          <ac:spMkLst>
            <pc:docMk/>
            <pc:sldMk cId="1592377609" sldId="347"/>
            <ac:spMk id="3" creationId="{74123271-82F1-402A-8AAE-4B942F8BE1D9}"/>
          </ac:spMkLst>
        </pc:spChg>
      </pc:sldChg>
      <pc:sldChg chg="modSp">
        <pc:chgData name="Wittman, Barry" userId="bff186cd-6ce8-41ba-8e8c-e85cdef216de" providerId="ADAL" clId="{695164D2-2D05-4AA0-8758-17516F472E73}" dt="2026-08-24T13:07:21.815" v="1057" actId="20577"/>
        <pc:sldMkLst>
          <pc:docMk/>
          <pc:sldMk cId="2309820185" sldId="350"/>
        </pc:sldMkLst>
        <pc:spChg chg="mod">
          <ac:chgData name="Wittman, Barry" userId="bff186cd-6ce8-41ba-8e8c-e85cdef216de" providerId="ADAL" clId="{695164D2-2D05-4AA0-8758-17516F472E73}" dt="2026-08-24T13:07:21.815" v="1057" actId="20577"/>
          <ac:spMkLst>
            <pc:docMk/>
            <pc:sldMk cId="2309820185" sldId="350"/>
            <ac:spMk id="2" creationId="{90E02EBE-72E1-4DA5-A952-4D5D7B357AF9}"/>
          </ac:spMkLst>
        </pc:spChg>
      </pc:sldChg>
      <pc:sldChg chg="modSp modAnim">
        <pc:chgData name="Wittman, Barry" userId="bff186cd-6ce8-41ba-8e8c-e85cdef216de" providerId="ADAL" clId="{695164D2-2D05-4AA0-8758-17516F472E73}" dt="2026-08-24T14:16:50.411" v="2185" actId="20577"/>
        <pc:sldMkLst>
          <pc:docMk/>
          <pc:sldMk cId="1138991687" sldId="351"/>
        </pc:sldMkLst>
        <pc:spChg chg="mod">
          <ac:chgData name="Wittman, Barry" userId="bff186cd-6ce8-41ba-8e8c-e85cdef216de" providerId="ADAL" clId="{695164D2-2D05-4AA0-8758-17516F472E73}" dt="2026-08-24T13:07:29.050" v="1080" actId="20577"/>
          <ac:spMkLst>
            <pc:docMk/>
            <pc:sldMk cId="1138991687" sldId="351"/>
            <ac:spMk id="2" creationId="{36CA2809-F1FC-43F2-9CF8-F6B595659800}"/>
          </ac:spMkLst>
        </pc:spChg>
        <pc:spChg chg="mod">
          <ac:chgData name="Wittman, Barry" userId="bff186cd-6ce8-41ba-8e8c-e85cdef216de" providerId="ADAL" clId="{695164D2-2D05-4AA0-8758-17516F472E73}" dt="2026-08-24T14:16:50.411" v="2185" actId="20577"/>
          <ac:spMkLst>
            <pc:docMk/>
            <pc:sldMk cId="1138991687" sldId="351"/>
            <ac:spMk id="3" creationId="{403A0581-8BE7-4261-BA56-2CD729A6D322}"/>
          </ac:spMkLst>
        </pc:spChg>
      </pc:sldChg>
      <pc:sldChg chg="modSp modAnim">
        <pc:chgData name="Wittman, Barry" userId="bff186cd-6ce8-41ba-8e8c-e85cdef216de" providerId="ADAL" clId="{695164D2-2D05-4AA0-8758-17516F472E73}" dt="2026-08-24T13:05:34.190" v="1013" actId="20577"/>
        <pc:sldMkLst>
          <pc:docMk/>
          <pc:sldMk cId="3339976180" sldId="361"/>
        </pc:sldMkLst>
        <pc:spChg chg="mod">
          <ac:chgData name="Wittman, Barry" userId="bff186cd-6ce8-41ba-8e8c-e85cdef216de" providerId="ADAL" clId="{695164D2-2D05-4AA0-8758-17516F472E73}" dt="2026-08-24T13:05:34.190" v="1013" actId="20577"/>
          <ac:spMkLst>
            <pc:docMk/>
            <pc:sldMk cId="3339976180" sldId="361"/>
            <ac:spMk id="3" creationId="{00000000-0000-0000-0000-000000000000}"/>
          </ac:spMkLst>
        </pc:spChg>
      </pc:sldChg>
      <pc:sldChg chg="modSp add ord">
        <pc:chgData name="Wittman, Barry" userId="bff186cd-6ce8-41ba-8e8c-e85cdef216de" providerId="ADAL" clId="{695164D2-2D05-4AA0-8758-17516F472E73}" dt="2026-08-24T12:59:00.671" v="88" actId="20577"/>
        <pc:sldMkLst>
          <pc:docMk/>
          <pc:sldMk cId="3062128175" sldId="362"/>
        </pc:sldMkLst>
        <pc:spChg chg="mod">
          <ac:chgData name="Wittman, Barry" userId="bff186cd-6ce8-41ba-8e8c-e85cdef216de" providerId="ADAL" clId="{695164D2-2D05-4AA0-8758-17516F472E73}" dt="2026-08-24T12:59:00.671" v="88" actId="20577"/>
          <ac:spMkLst>
            <pc:docMk/>
            <pc:sldMk cId="3062128175" sldId="362"/>
            <ac:spMk id="2" creationId="{4F42768B-9689-48ED-8257-92F925F3F8FE}"/>
          </ac:spMkLst>
        </pc:spChg>
      </pc:sldChg>
      <pc:sldChg chg="addSp delSp modSp add modAnim">
        <pc:chgData name="Wittman, Barry" userId="bff186cd-6ce8-41ba-8e8c-e85cdef216de" providerId="ADAL" clId="{695164D2-2D05-4AA0-8758-17516F472E73}" dt="2026-08-24T13:00:26.850" v="362"/>
        <pc:sldMkLst>
          <pc:docMk/>
          <pc:sldMk cId="642558734" sldId="363"/>
        </pc:sldMkLst>
        <pc:spChg chg="del">
          <ac:chgData name="Wittman, Barry" userId="bff186cd-6ce8-41ba-8e8c-e85cdef216de" providerId="ADAL" clId="{695164D2-2D05-4AA0-8758-17516F472E73}" dt="2026-08-24T12:59:06.641" v="90"/>
          <ac:spMkLst>
            <pc:docMk/>
            <pc:sldMk cId="642558734" sldId="363"/>
            <ac:spMk id="2" creationId="{A1AE8A48-C0DA-46F7-BDDE-83021B01DA8D}"/>
          </ac:spMkLst>
        </pc:spChg>
        <pc:spChg chg="del">
          <ac:chgData name="Wittman, Barry" userId="bff186cd-6ce8-41ba-8e8c-e85cdef216de" providerId="ADAL" clId="{695164D2-2D05-4AA0-8758-17516F472E73}" dt="2026-08-24T12:59:06.641" v="90"/>
          <ac:spMkLst>
            <pc:docMk/>
            <pc:sldMk cId="642558734" sldId="363"/>
            <ac:spMk id="3" creationId="{8BF90A45-457D-4483-B3B7-EB6E211A8A47}"/>
          </ac:spMkLst>
        </pc:spChg>
        <pc:spChg chg="add mod">
          <ac:chgData name="Wittman, Barry" userId="bff186cd-6ce8-41ba-8e8c-e85cdef216de" providerId="ADAL" clId="{695164D2-2D05-4AA0-8758-17516F472E73}" dt="2026-08-24T12:59:09.251" v="100" actId="20577"/>
          <ac:spMkLst>
            <pc:docMk/>
            <pc:sldMk cId="642558734" sldId="363"/>
            <ac:spMk id="4" creationId="{68EE33A1-4011-45F8-B9A1-97A16B3006A9}"/>
          </ac:spMkLst>
        </pc:spChg>
        <pc:spChg chg="add mod">
          <ac:chgData name="Wittman, Barry" userId="bff186cd-6ce8-41ba-8e8c-e85cdef216de" providerId="ADAL" clId="{695164D2-2D05-4AA0-8758-17516F472E73}" dt="2026-08-24T13:00:19.790" v="361" actId="20577"/>
          <ac:spMkLst>
            <pc:docMk/>
            <pc:sldMk cId="642558734" sldId="363"/>
            <ac:spMk id="5" creationId="{6100F9BC-688D-403B-9397-47695A6F8C4C}"/>
          </ac:spMkLst>
        </pc:spChg>
      </pc:sldChg>
      <pc:sldChg chg="modSp add modAnim">
        <pc:chgData name="Wittman, Barry" userId="bff186cd-6ce8-41ba-8e8c-e85cdef216de" providerId="ADAL" clId="{695164D2-2D05-4AA0-8758-17516F472E73}" dt="2026-08-24T14:16:24.900" v="2160" actId="113"/>
        <pc:sldMkLst>
          <pc:docMk/>
          <pc:sldMk cId="671103868" sldId="364"/>
        </pc:sldMkLst>
        <pc:spChg chg="mod">
          <ac:chgData name="Wittman, Barry" userId="bff186cd-6ce8-41ba-8e8c-e85cdef216de" providerId="ADAL" clId="{695164D2-2D05-4AA0-8758-17516F472E73}" dt="2026-08-24T14:12:04.742" v="1764" actId="20577"/>
          <ac:spMkLst>
            <pc:docMk/>
            <pc:sldMk cId="671103868" sldId="364"/>
            <ac:spMk id="2" creationId="{25BAA146-8442-4FFF-8FD0-B8594E356766}"/>
          </ac:spMkLst>
        </pc:spChg>
        <pc:spChg chg="mod">
          <ac:chgData name="Wittman, Barry" userId="bff186cd-6ce8-41ba-8e8c-e85cdef216de" providerId="ADAL" clId="{695164D2-2D05-4AA0-8758-17516F472E73}" dt="2026-08-24T14:16:24.900" v="2160" actId="113"/>
          <ac:spMkLst>
            <pc:docMk/>
            <pc:sldMk cId="671103868" sldId="364"/>
            <ac:spMk id="3" creationId="{5E27FF1E-1BA4-41B6-85A0-73646D5C8943}"/>
          </ac:spMkLst>
        </pc:spChg>
      </pc:sldChg>
      <pc:sldChg chg="modSp add modAnim">
        <pc:chgData name="Wittman, Barry" userId="bff186cd-6ce8-41ba-8e8c-e85cdef216de" providerId="ADAL" clId="{695164D2-2D05-4AA0-8758-17516F472E73}" dt="2026-08-24T14:16:16.673" v="2158"/>
        <pc:sldMkLst>
          <pc:docMk/>
          <pc:sldMk cId="405422085" sldId="365"/>
        </pc:sldMkLst>
        <pc:spChg chg="mod">
          <ac:chgData name="Wittman, Barry" userId="bff186cd-6ce8-41ba-8e8c-e85cdef216de" providerId="ADAL" clId="{695164D2-2D05-4AA0-8758-17516F472E73}" dt="2026-08-24T14:14:57.314" v="1946" actId="20577"/>
          <ac:spMkLst>
            <pc:docMk/>
            <pc:sldMk cId="405422085" sldId="365"/>
            <ac:spMk id="2" creationId="{F885F345-3A11-42D1-AF1A-FC2689088585}"/>
          </ac:spMkLst>
        </pc:spChg>
        <pc:spChg chg="mod">
          <ac:chgData name="Wittman, Barry" userId="bff186cd-6ce8-41ba-8e8c-e85cdef216de" providerId="ADAL" clId="{695164D2-2D05-4AA0-8758-17516F472E73}" dt="2026-08-24T14:16:05.119" v="2156" actId="20577"/>
          <ac:spMkLst>
            <pc:docMk/>
            <pc:sldMk cId="405422085" sldId="365"/>
            <ac:spMk id="3" creationId="{74F6DF37-AA21-4FD0-B2B9-3DB1F00C08FC}"/>
          </ac:spMkLst>
        </pc:spChg>
      </pc:sldChg>
      <pc:sldChg chg="modSp add modAnim">
        <pc:chgData name="Wittman, Barry" userId="bff186cd-6ce8-41ba-8e8c-e85cdef216de" providerId="ADAL" clId="{695164D2-2D05-4AA0-8758-17516F472E73}" dt="2026-08-24T14:18:08.942" v="2421"/>
        <pc:sldMkLst>
          <pc:docMk/>
          <pc:sldMk cId="60416327" sldId="366"/>
        </pc:sldMkLst>
        <pc:spChg chg="mod">
          <ac:chgData name="Wittman, Barry" userId="bff186cd-6ce8-41ba-8e8c-e85cdef216de" providerId="ADAL" clId="{695164D2-2D05-4AA0-8758-17516F472E73}" dt="2026-08-24T14:17:09.128" v="2207" actId="20577"/>
          <ac:spMkLst>
            <pc:docMk/>
            <pc:sldMk cId="60416327" sldId="366"/>
            <ac:spMk id="2" creationId="{8FB3D778-95F2-411D-8C82-0BA39CACBBB8}"/>
          </ac:spMkLst>
        </pc:spChg>
        <pc:spChg chg="mod">
          <ac:chgData name="Wittman, Barry" userId="bff186cd-6ce8-41ba-8e8c-e85cdef216de" providerId="ADAL" clId="{695164D2-2D05-4AA0-8758-17516F472E73}" dt="2026-08-24T14:18:05.194" v="2420" actId="20577"/>
          <ac:spMkLst>
            <pc:docMk/>
            <pc:sldMk cId="60416327" sldId="366"/>
            <ac:spMk id="3" creationId="{5E87364A-EACB-4D23-A138-1397A60F147E}"/>
          </ac:spMkLst>
        </pc:spChg>
      </pc:sldChg>
    </pc:docChg>
  </pc:docChgLst>
  <pc:docChgLst>
    <pc:chgData name="Wittman, Barry" userId="bff186cd-6ce8-41ba-8e8c-e85cdef216de" providerId="ADAL" clId="{F24FD47C-BFE7-4611-857C-17C28F3C8878}"/>
    <pc:docChg chg="custSel addSld delSld modSld">
      <pc:chgData name="Wittman, Barry" userId="bff186cd-6ce8-41ba-8e8c-e85cdef216de" providerId="ADAL" clId="{F24FD47C-BFE7-4611-857C-17C28F3C8878}" dt="2026-08-31T15:26:50.683" v="96" actId="6549"/>
      <pc:docMkLst>
        <pc:docMk/>
      </pc:docMkLst>
      <pc:sldChg chg="del mod">
        <pc:chgData name="Wittman, Barry" userId="bff186cd-6ce8-41ba-8e8c-e85cdef216de" providerId="ADAL" clId="{F24FD47C-BFE7-4611-857C-17C28F3C8878}" dt="2026-08-31T15:23:58.907" v="29" actId="2696"/>
        <pc:sldMkLst>
          <pc:docMk/>
          <pc:sldMk cId="0" sldId="259"/>
        </pc:sldMkLst>
      </pc:sldChg>
      <pc:sldChg chg="modSp">
        <pc:chgData name="Wittman, Barry" userId="bff186cd-6ce8-41ba-8e8c-e85cdef216de" providerId="ADAL" clId="{F24FD47C-BFE7-4611-857C-17C28F3C8878}" dt="2026-08-31T15:26:11.659" v="94" actId="20577"/>
        <pc:sldMkLst>
          <pc:docMk/>
          <pc:sldMk cId="0" sldId="273"/>
        </pc:sldMkLst>
        <pc:graphicFrameChg chg="mod modGraphic">
          <ac:chgData name="Wittman, Barry" userId="bff186cd-6ce8-41ba-8e8c-e85cdef216de" providerId="ADAL" clId="{F24FD47C-BFE7-4611-857C-17C28F3C8878}" dt="2026-08-31T15:26:11.659" v="94" actId="20577"/>
          <ac:graphicFrameMkLst>
            <pc:docMk/>
            <pc:sldMk cId="0" sldId="273"/>
            <ac:graphicFrameMk id="2" creationId="{9688CE67-5F52-461A-AA9B-C50A10EA8DF4}"/>
          </ac:graphicFrameMkLst>
        </pc:graphicFrameChg>
      </pc:sldChg>
      <pc:sldChg chg="modSp">
        <pc:chgData name="Wittman, Barry" userId="bff186cd-6ce8-41ba-8e8c-e85cdef216de" providerId="ADAL" clId="{F24FD47C-BFE7-4611-857C-17C28F3C8878}" dt="2026-08-31T15:26:50.683" v="96" actId="6549"/>
        <pc:sldMkLst>
          <pc:docMk/>
          <pc:sldMk cId="0" sldId="297"/>
        </pc:sldMkLst>
        <pc:spChg chg="mod">
          <ac:chgData name="Wittman, Barry" userId="bff186cd-6ce8-41ba-8e8c-e85cdef216de" providerId="ADAL" clId="{F24FD47C-BFE7-4611-857C-17C28F3C8878}" dt="2026-08-31T15:26:50.683" v="96" actId="6549"/>
          <ac:spMkLst>
            <pc:docMk/>
            <pc:sldMk cId="0" sldId="297"/>
            <ac:spMk id="5" creationId="{00000000-0000-0000-0000-000000000000}"/>
          </ac:spMkLst>
        </pc:spChg>
      </pc:sldChg>
      <pc:sldChg chg="add mod">
        <pc:chgData name="Wittman, Barry" userId="bff186cd-6ce8-41ba-8e8c-e85cdef216de" providerId="ADAL" clId="{F24FD47C-BFE7-4611-857C-17C28F3C8878}" dt="2026-08-31T15:23:55.276" v="28" actId="27918"/>
        <pc:sldMkLst>
          <pc:docMk/>
          <pc:sldMk cId="0" sldId="367"/>
        </pc:sldMkLst>
      </pc:sldChg>
    </pc:docChg>
  </pc:docChgLst>
  <pc:docChgLst>
    <pc:chgData name="Wittman, Barry" userId="bff186cd-6ce8-41ba-8e8c-e85cdef216de" providerId="ADAL" clId="{E3AAD1A8-6862-4E56-A07E-DE336070C7FF}"/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DD2227-62EF-4FA6-89A3-31079D4D0BDB}" type="doc">
      <dgm:prSet loTypeId="urn:microsoft.com/office/officeart/2005/8/layout/process1" loCatId="process" qsTypeId="urn:microsoft.com/office/officeart/2005/8/quickstyle/simple4" qsCatId="simple" csTypeId="urn:microsoft.com/office/officeart/2005/8/colors/colorful1" csCatId="colorful" phldr="1"/>
      <dgm:spPr/>
    </dgm:pt>
    <dgm:pt modelId="{261AD528-5EAB-454D-9CF5-3FEF88BE8BA4}">
      <dgm:prSet phldrT="[Text]"/>
      <dgm:spPr/>
      <dgm:t>
        <a:bodyPr/>
        <a:lstStyle/>
        <a:p>
          <a:r>
            <a:rPr lang="en-US" dirty="0"/>
            <a:t>Read textbook </a:t>
          </a:r>
          <a:r>
            <a:rPr lang="en-US" b="1" dirty="0"/>
            <a:t>before</a:t>
          </a:r>
          <a:r>
            <a:rPr lang="en-US" dirty="0"/>
            <a:t> class</a:t>
          </a:r>
        </a:p>
      </dgm:t>
    </dgm:pt>
    <dgm:pt modelId="{324E907F-406F-4637-884D-487F0A02020A}" type="parTrans" cxnId="{7155F424-B913-4A77-8576-14D47518297C}">
      <dgm:prSet/>
      <dgm:spPr/>
      <dgm:t>
        <a:bodyPr/>
        <a:lstStyle/>
        <a:p>
          <a:endParaRPr lang="en-US"/>
        </a:p>
      </dgm:t>
    </dgm:pt>
    <dgm:pt modelId="{051E2626-AD21-49FB-8EC2-16A2AC8C840B}" type="sibTrans" cxnId="{7155F424-B913-4A77-8576-14D47518297C}">
      <dgm:prSet/>
      <dgm:spPr/>
      <dgm:t>
        <a:bodyPr/>
        <a:lstStyle/>
        <a:p>
          <a:endParaRPr lang="en-US"/>
        </a:p>
      </dgm:t>
    </dgm:pt>
    <dgm:pt modelId="{65803308-9E5C-43C6-8060-F8DD899F717E}">
      <dgm:prSet phldrT="[Text]"/>
      <dgm:spPr/>
      <dgm:t>
        <a:bodyPr/>
        <a:lstStyle/>
        <a:p>
          <a:r>
            <a:rPr lang="en-US" dirty="0"/>
            <a:t>Participate in class and ask questions</a:t>
          </a:r>
        </a:p>
      </dgm:t>
    </dgm:pt>
    <dgm:pt modelId="{1DE72B05-1EB7-437C-A431-7C413E0240CD}" type="parTrans" cxnId="{5CF3F7F8-1A8D-4DA4-8B5C-B45FCEEEA21A}">
      <dgm:prSet/>
      <dgm:spPr/>
      <dgm:t>
        <a:bodyPr/>
        <a:lstStyle/>
        <a:p>
          <a:endParaRPr lang="en-US"/>
        </a:p>
      </dgm:t>
    </dgm:pt>
    <dgm:pt modelId="{11115409-3CF6-4DC3-A632-23B445667D90}" type="sibTrans" cxnId="{5CF3F7F8-1A8D-4DA4-8B5C-B45FCEEEA21A}">
      <dgm:prSet/>
      <dgm:spPr/>
      <dgm:t>
        <a:bodyPr/>
        <a:lstStyle/>
        <a:p>
          <a:endParaRPr lang="en-US"/>
        </a:p>
      </dgm:t>
    </dgm:pt>
    <dgm:pt modelId="{C07EA88A-275D-4DA8-9395-34A7D5E715CB}">
      <dgm:prSet phldrT="[Text]"/>
      <dgm:spPr/>
      <dgm:t>
        <a:bodyPr/>
        <a:lstStyle/>
        <a:p>
          <a:r>
            <a:rPr lang="en-US" dirty="0"/>
            <a:t>Practice what was talked about</a:t>
          </a:r>
        </a:p>
      </dgm:t>
    </dgm:pt>
    <dgm:pt modelId="{53AFD34E-D642-480C-B204-E31010E581F6}" type="parTrans" cxnId="{0307AE6B-88D3-4870-BB65-B52648A8D5F8}">
      <dgm:prSet/>
      <dgm:spPr/>
      <dgm:t>
        <a:bodyPr/>
        <a:lstStyle/>
        <a:p>
          <a:endParaRPr lang="en-US"/>
        </a:p>
      </dgm:t>
    </dgm:pt>
    <dgm:pt modelId="{A4F5F4DD-0D15-4D1C-87C4-C22FDD4AD7C8}" type="sibTrans" cxnId="{0307AE6B-88D3-4870-BB65-B52648A8D5F8}">
      <dgm:prSet/>
      <dgm:spPr/>
      <dgm:t>
        <a:bodyPr/>
        <a:lstStyle/>
        <a:p>
          <a:endParaRPr lang="en-US"/>
        </a:p>
      </dgm:t>
    </dgm:pt>
    <dgm:pt modelId="{2B6E3A64-E045-4894-81A9-E1842B49CD02}">
      <dgm:prSet phldrT="[Text]"/>
      <dgm:spPr/>
      <dgm:t>
        <a:bodyPr/>
        <a:lstStyle/>
        <a:p>
          <a:r>
            <a:rPr lang="en-US" dirty="0"/>
            <a:t>Work on labs and projects</a:t>
          </a:r>
        </a:p>
      </dgm:t>
    </dgm:pt>
    <dgm:pt modelId="{9434A05B-844A-4282-B6ED-824B22B1D271}" type="parTrans" cxnId="{A02D22F7-2751-4869-8CA1-B788C0B0BB00}">
      <dgm:prSet/>
      <dgm:spPr/>
      <dgm:t>
        <a:bodyPr/>
        <a:lstStyle/>
        <a:p>
          <a:endParaRPr lang="en-US"/>
        </a:p>
      </dgm:t>
    </dgm:pt>
    <dgm:pt modelId="{F0CE460E-D453-4D0C-93BF-19439880DE05}" type="sibTrans" cxnId="{A02D22F7-2751-4869-8CA1-B788C0B0BB00}">
      <dgm:prSet/>
      <dgm:spPr/>
      <dgm:t>
        <a:bodyPr/>
        <a:lstStyle/>
        <a:p>
          <a:endParaRPr lang="en-US"/>
        </a:p>
      </dgm:t>
    </dgm:pt>
    <dgm:pt modelId="{7B925FB1-2AAA-4CEC-8E7C-E3B912A00DA0}">
      <dgm:prSet phldrT="[Text]"/>
      <dgm:spPr/>
      <dgm:t>
        <a:bodyPr/>
        <a:lstStyle/>
        <a:p>
          <a:r>
            <a:rPr lang="en-US" dirty="0"/>
            <a:t>Come to exams prepared</a:t>
          </a:r>
        </a:p>
      </dgm:t>
    </dgm:pt>
    <dgm:pt modelId="{B5ACB869-9316-4D9E-A398-F7DFF234101D}" type="parTrans" cxnId="{F0620975-329B-4E0B-BED8-B471356F2296}">
      <dgm:prSet/>
      <dgm:spPr/>
      <dgm:t>
        <a:bodyPr/>
        <a:lstStyle/>
        <a:p>
          <a:endParaRPr lang="en-US"/>
        </a:p>
      </dgm:t>
    </dgm:pt>
    <dgm:pt modelId="{EE222E05-CADD-4F86-9DE3-684CD4A82A0B}" type="sibTrans" cxnId="{F0620975-329B-4E0B-BED8-B471356F2296}">
      <dgm:prSet/>
      <dgm:spPr/>
      <dgm:t>
        <a:bodyPr/>
        <a:lstStyle/>
        <a:p>
          <a:endParaRPr lang="en-US"/>
        </a:p>
      </dgm:t>
    </dgm:pt>
    <dgm:pt modelId="{877E62C4-7295-4389-94AF-FE9C2D019C47}" type="pres">
      <dgm:prSet presAssocID="{AADD2227-62EF-4FA6-89A3-31079D4D0BDB}" presName="Name0" presStyleCnt="0">
        <dgm:presLayoutVars>
          <dgm:dir/>
          <dgm:resizeHandles val="exact"/>
        </dgm:presLayoutVars>
      </dgm:prSet>
      <dgm:spPr/>
    </dgm:pt>
    <dgm:pt modelId="{CC0B1CEA-2FE7-438E-A27C-6AC88A75718C}" type="pres">
      <dgm:prSet presAssocID="{261AD528-5EAB-454D-9CF5-3FEF88BE8BA4}" presName="node" presStyleLbl="node1" presStyleIdx="0" presStyleCnt="5">
        <dgm:presLayoutVars>
          <dgm:bulletEnabled val="1"/>
        </dgm:presLayoutVars>
      </dgm:prSet>
      <dgm:spPr/>
    </dgm:pt>
    <dgm:pt modelId="{75381F39-2386-4BDD-9CBD-68BD1990EABA}" type="pres">
      <dgm:prSet presAssocID="{051E2626-AD21-49FB-8EC2-16A2AC8C840B}" presName="sibTrans" presStyleLbl="sibTrans2D1" presStyleIdx="0" presStyleCnt="4"/>
      <dgm:spPr/>
    </dgm:pt>
    <dgm:pt modelId="{19A8AB5F-5041-48B9-A63E-78B3122B16F1}" type="pres">
      <dgm:prSet presAssocID="{051E2626-AD21-49FB-8EC2-16A2AC8C840B}" presName="connectorText" presStyleLbl="sibTrans2D1" presStyleIdx="0" presStyleCnt="4"/>
      <dgm:spPr/>
    </dgm:pt>
    <dgm:pt modelId="{81EF6C6A-2EDD-470F-9F65-773C1DFE6FB6}" type="pres">
      <dgm:prSet presAssocID="{65803308-9E5C-43C6-8060-F8DD899F717E}" presName="node" presStyleLbl="node1" presStyleIdx="1" presStyleCnt="5">
        <dgm:presLayoutVars>
          <dgm:bulletEnabled val="1"/>
        </dgm:presLayoutVars>
      </dgm:prSet>
      <dgm:spPr/>
    </dgm:pt>
    <dgm:pt modelId="{A4CC690A-5700-4497-89A8-23F3E7564F27}" type="pres">
      <dgm:prSet presAssocID="{11115409-3CF6-4DC3-A632-23B445667D90}" presName="sibTrans" presStyleLbl="sibTrans2D1" presStyleIdx="1" presStyleCnt="4"/>
      <dgm:spPr/>
    </dgm:pt>
    <dgm:pt modelId="{74964551-3219-4EF2-BA1B-E41BE6F60D4F}" type="pres">
      <dgm:prSet presAssocID="{11115409-3CF6-4DC3-A632-23B445667D90}" presName="connectorText" presStyleLbl="sibTrans2D1" presStyleIdx="1" presStyleCnt="4"/>
      <dgm:spPr/>
    </dgm:pt>
    <dgm:pt modelId="{9CB5B02D-F09C-4BAF-B3F4-BD08D21AF6E8}" type="pres">
      <dgm:prSet presAssocID="{C07EA88A-275D-4DA8-9395-34A7D5E715CB}" presName="node" presStyleLbl="node1" presStyleIdx="2" presStyleCnt="5">
        <dgm:presLayoutVars>
          <dgm:bulletEnabled val="1"/>
        </dgm:presLayoutVars>
      </dgm:prSet>
      <dgm:spPr/>
    </dgm:pt>
    <dgm:pt modelId="{35BC5A4A-BC2C-4285-B247-5442C78559BB}" type="pres">
      <dgm:prSet presAssocID="{A4F5F4DD-0D15-4D1C-87C4-C22FDD4AD7C8}" presName="sibTrans" presStyleLbl="sibTrans2D1" presStyleIdx="2" presStyleCnt="4"/>
      <dgm:spPr/>
    </dgm:pt>
    <dgm:pt modelId="{2FE2675A-5D4A-4086-90B0-FABF2D9EC10F}" type="pres">
      <dgm:prSet presAssocID="{A4F5F4DD-0D15-4D1C-87C4-C22FDD4AD7C8}" presName="connectorText" presStyleLbl="sibTrans2D1" presStyleIdx="2" presStyleCnt="4"/>
      <dgm:spPr/>
    </dgm:pt>
    <dgm:pt modelId="{D4264484-FB74-4940-81A0-2FC16E131123}" type="pres">
      <dgm:prSet presAssocID="{2B6E3A64-E045-4894-81A9-E1842B49CD02}" presName="node" presStyleLbl="node1" presStyleIdx="3" presStyleCnt="5">
        <dgm:presLayoutVars>
          <dgm:bulletEnabled val="1"/>
        </dgm:presLayoutVars>
      </dgm:prSet>
      <dgm:spPr/>
    </dgm:pt>
    <dgm:pt modelId="{C1F82BC0-4254-45D6-BB29-C8EC78E6B7AB}" type="pres">
      <dgm:prSet presAssocID="{F0CE460E-D453-4D0C-93BF-19439880DE05}" presName="sibTrans" presStyleLbl="sibTrans2D1" presStyleIdx="3" presStyleCnt="4"/>
      <dgm:spPr/>
    </dgm:pt>
    <dgm:pt modelId="{98331381-043E-46A4-A0B3-F42CD3890B77}" type="pres">
      <dgm:prSet presAssocID="{F0CE460E-D453-4D0C-93BF-19439880DE05}" presName="connectorText" presStyleLbl="sibTrans2D1" presStyleIdx="3" presStyleCnt="4"/>
      <dgm:spPr/>
    </dgm:pt>
    <dgm:pt modelId="{A81C377D-7F8D-4E1D-9FEE-57DDB641E9F7}" type="pres">
      <dgm:prSet presAssocID="{7B925FB1-2AAA-4CEC-8E7C-E3B912A00DA0}" presName="node" presStyleLbl="node1" presStyleIdx="4" presStyleCnt="5">
        <dgm:presLayoutVars>
          <dgm:bulletEnabled val="1"/>
        </dgm:presLayoutVars>
      </dgm:prSet>
      <dgm:spPr/>
    </dgm:pt>
  </dgm:ptLst>
  <dgm:cxnLst>
    <dgm:cxn modelId="{E719FE14-7715-4C3B-8372-A3C34761D2A1}" type="presOf" srcId="{2B6E3A64-E045-4894-81A9-E1842B49CD02}" destId="{D4264484-FB74-4940-81A0-2FC16E131123}" srcOrd="0" destOrd="0" presId="urn:microsoft.com/office/officeart/2005/8/layout/process1"/>
    <dgm:cxn modelId="{4CB0B717-FC8F-4376-BE31-3A40E899DDE6}" type="presOf" srcId="{11115409-3CF6-4DC3-A632-23B445667D90}" destId="{74964551-3219-4EF2-BA1B-E41BE6F60D4F}" srcOrd="1" destOrd="0" presId="urn:microsoft.com/office/officeart/2005/8/layout/process1"/>
    <dgm:cxn modelId="{7155F424-B913-4A77-8576-14D47518297C}" srcId="{AADD2227-62EF-4FA6-89A3-31079D4D0BDB}" destId="{261AD528-5EAB-454D-9CF5-3FEF88BE8BA4}" srcOrd="0" destOrd="0" parTransId="{324E907F-406F-4637-884D-487F0A02020A}" sibTransId="{051E2626-AD21-49FB-8EC2-16A2AC8C840B}"/>
    <dgm:cxn modelId="{81D26129-BE17-4DD1-85AD-AAE108ADAE30}" type="presOf" srcId="{11115409-3CF6-4DC3-A632-23B445667D90}" destId="{A4CC690A-5700-4497-89A8-23F3E7564F27}" srcOrd="0" destOrd="0" presId="urn:microsoft.com/office/officeart/2005/8/layout/process1"/>
    <dgm:cxn modelId="{D67BB832-EB0F-4774-A5AA-E1883A301928}" type="presOf" srcId="{C07EA88A-275D-4DA8-9395-34A7D5E715CB}" destId="{9CB5B02D-F09C-4BAF-B3F4-BD08D21AF6E8}" srcOrd="0" destOrd="0" presId="urn:microsoft.com/office/officeart/2005/8/layout/process1"/>
    <dgm:cxn modelId="{99734B35-3A93-452F-A33D-A9F5358DF66B}" type="presOf" srcId="{261AD528-5EAB-454D-9CF5-3FEF88BE8BA4}" destId="{CC0B1CEA-2FE7-438E-A27C-6AC88A75718C}" srcOrd="0" destOrd="0" presId="urn:microsoft.com/office/officeart/2005/8/layout/process1"/>
    <dgm:cxn modelId="{F5784262-FC4E-47C8-8F38-ED19B4405AC5}" type="presOf" srcId="{A4F5F4DD-0D15-4D1C-87C4-C22FDD4AD7C8}" destId="{35BC5A4A-BC2C-4285-B247-5442C78559BB}" srcOrd="0" destOrd="0" presId="urn:microsoft.com/office/officeart/2005/8/layout/process1"/>
    <dgm:cxn modelId="{04685366-6772-431A-9B0E-7EA1C32FC050}" type="presOf" srcId="{A4F5F4DD-0D15-4D1C-87C4-C22FDD4AD7C8}" destId="{2FE2675A-5D4A-4086-90B0-FABF2D9EC10F}" srcOrd="1" destOrd="0" presId="urn:microsoft.com/office/officeart/2005/8/layout/process1"/>
    <dgm:cxn modelId="{0307AE6B-88D3-4870-BB65-B52648A8D5F8}" srcId="{AADD2227-62EF-4FA6-89A3-31079D4D0BDB}" destId="{C07EA88A-275D-4DA8-9395-34A7D5E715CB}" srcOrd="2" destOrd="0" parTransId="{53AFD34E-D642-480C-B204-E31010E581F6}" sibTransId="{A4F5F4DD-0D15-4D1C-87C4-C22FDD4AD7C8}"/>
    <dgm:cxn modelId="{278B6C74-61D7-49F6-AEAE-8C0FFF41BEF7}" type="presOf" srcId="{65803308-9E5C-43C6-8060-F8DD899F717E}" destId="{81EF6C6A-2EDD-470F-9F65-773C1DFE6FB6}" srcOrd="0" destOrd="0" presId="urn:microsoft.com/office/officeart/2005/8/layout/process1"/>
    <dgm:cxn modelId="{F0620975-329B-4E0B-BED8-B471356F2296}" srcId="{AADD2227-62EF-4FA6-89A3-31079D4D0BDB}" destId="{7B925FB1-2AAA-4CEC-8E7C-E3B912A00DA0}" srcOrd="4" destOrd="0" parTransId="{B5ACB869-9316-4D9E-A398-F7DFF234101D}" sibTransId="{EE222E05-CADD-4F86-9DE3-684CD4A82A0B}"/>
    <dgm:cxn modelId="{FEEDD086-3E5C-4A36-A5FA-78B1339AE1AF}" type="presOf" srcId="{051E2626-AD21-49FB-8EC2-16A2AC8C840B}" destId="{19A8AB5F-5041-48B9-A63E-78B3122B16F1}" srcOrd="1" destOrd="0" presId="urn:microsoft.com/office/officeart/2005/8/layout/process1"/>
    <dgm:cxn modelId="{B6C7B9A8-8A7B-42D3-B258-0255EFDFCE7F}" type="presOf" srcId="{AADD2227-62EF-4FA6-89A3-31079D4D0BDB}" destId="{877E62C4-7295-4389-94AF-FE9C2D019C47}" srcOrd="0" destOrd="0" presId="urn:microsoft.com/office/officeart/2005/8/layout/process1"/>
    <dgm:cxn modelId="{6F538FC9-7689-430B-99CE-AE4F5CE71890}" type="presOf" srcId="{051E2626-AD21-49FB-8EC2-16A2AC8C840B}" destId="{75381F39-2386-4BDD-9CBD-68BD1990EABA}" srcOrd="0" destOrd="0" presId="urn:microsoft.com/office/officeart/2005/8/layout/process1"/>
    <dgm:cxn modelId="{FB6B3AD0-D086-4934-AFF4-3200742A18A8}" type="presOf" srcId="{F0CE460E-D453-4D0C-93BF-19439880DE05}" destId="{98331381-043E-46A4-A0B3-F42CD3890B77}" srcOrd="1" destOrd="0" presId="urn:microsoft.com/office/officeart/2005/8/layout/process1"/>
    <dgm:cxn modelId="{E68948D3-E1B5-4667-8D53-CAC526F7338C}" type="presOf" srcId="{F0CE460E-D453-4D0C-93BF-19439880DE05}" destId="{C1F82BC0-4254-45D6-BB29-C8EC78E6B7AB}" srcOrd="0" destOrd="0" presId="urn:microsoft.com/office/officeart/2005/8/layout/process1"/>
    <dgm:cxn modelId="{0D8BC7F5-7500-48C5-9ADC-9C00689B5050}" type="presOf" srcId="{7B925FB1-2AAA-4CEC-8E7C-E3B912A00DA0}" destId="{A81C377D-7F8D-4E1D-9FEE-57DDB641E9F7}" srcOrd="0" destOrd="0" presId="urn:microsoft.com/office/officeart/2005/8/layout/process1"/>
    <dgm:cxn modelId="{A02D22F7-2751-4869-8CA1-B788C0B0BB00}" srcId="{AADD2227-62EF-4FA6-89A3-31079D4D0BDB}" destId="{2B6E3A64-E045-4894-81A9-E1842B49CD02}" srcOrd="3" destOrd="0" parTransId="{9434A05B-844A-4282-B6ED-824B22B1D271}" sibTransId="{F0CE460E-D453-4D0C-93BF-19439880DE05}"/>
    <dgm:cxn modelId="{5CF3F7F8-1A8D-4DA4-8B5C-B45FCEEEA21A}" srcId="{AADD2227-62EF-4FA6-89A3-31079D4D0BDB}" destId="{65803308-9E5C-43C6-8060-F8DD899F717E}" srcOrd="1" destOrd="0" parTransId="{1DE72B05-1EB7-437C-A431-7C413E0240CD}" sibTransId="{11115409-3CF6-4DC3-A632-23B445667D90}"/>
    <dgm:cxn modelId="{986797DE-F391-4CC2-B725-850960B291C6}" type="presParOf" srcId="{877E62C4-7295-4389-94AF-FE9C2D019C47}" destId="{CC0B1CEA-2FE7-438E-A27C-6AC88A75718C}" srcOrd="0" destOrd="0" presId="urn:microsoft.com/office/officeart/2005/8/layout/process1"/>
    <dgm:cxn modelId="{C6FBE21F-B31F-4220-A5BC-44B1AEF1327A}" type="presParOf" srcId="{877E62C4-7295-4389-94AF-FE9C2D019C47}" destId="{75381F39-2386-4BDD-9CBD-68BD1990EABA}" srcOrd="1" destOrd="0" presId="urn:microsoft.com/office/officeart/2005/8/layout/process1"/>
    <dgm:cxn modelId="{249728AB-F845-43D6-AADA-E26C756FA9B5}" type="presParOf" srcId="{75381F39-2386-4BDD-9CBD-68BD1990EABA}" destId="{19A8AB5F-5041-48B9-A63E-78B3122B16F1}" srcOrd="0" destOrd="0" presId="urn:microsoft.com/office/officeart/2005/8/layout/process1"/>
    <dgm:cxn modelId="{380004BF-636C-48F8-8129-0BBE2B194CD7}" type="presParOf" srcId="{877E62C4-7295-4389-94AF-FE9C2D019C47}" destId="{81EF6C6A-2EDD-470F-9F65-773C1DFE6FB6}" srcOrd="2" destOrd="0" presId="urn:microsoft.com/office/officeart/2005/8/layout/process1"/>
    <dgm:cxn modelId="{6BFD46A9-86B2-48E7-9C67-7E95D6D8004C}" type="presParOf" srcId="{877E62C4-7295-4389-94AF-FE9C2D019C47}" destId="{A4CC690A-5700-4497-89A8-23F3E7564F27}" srcOrd="3" destOrd="0" presId="urn:microsoft.com/office/officeart/2005/8/layout/process1"/>
    <dgm:cxn modelId="{7AA9C554-031A-43B6-99CB-E4FBD817CC15}" type="presParOf" srcId="{A4CC690A-5700-4497-89A8-23F3E7564F27}" destId="{74964551-3219-4EF2-BA1B-E41BE6F60D4F}" srcOrd="0" destOrd="0" presId="urn:microsoft.com/office/officeart/2005/8/layout/process1"/>
    <dgm:cxn modelId="{ECBC3121-C638-4F6B-9A71-2C6BFC6BA6C7}" type="presParOf" srcId="{877E62C4-7295-4389-94AF-FE9C2D019C47}" destId="{9CB5B02D-F09C-4BAF-B3F4-BD08D21AF6E8}" srcOrd="4" destOrd="0" presId="urn:microsoft.com/office/officeart/2005/8/layout/process1"/>
    <dgm:cxn modelId="{F73E636F-E444-49E8-92B4-CBB3444833A7}" type="presParOf" srcId="{877E62C4-7295-4389-94AF-FE9C2D019C47}" destId="{35BC5A4A-BC2C-4285-B247-5442C78559BB}" srcOrd="5" destOrd="0" presId="urn:microsoft.com/office/officeart/2005/8/layout/process1"/>
    <dgm:cxn modelId="{124DE1FA-C5A3-459F-9DBD-22A7B58774D5}" type="presParOf" srcId="{35BC5A4A-BC2C-4285-B247-5442C78559BB}" destId="{2FE2675A-5D4A-4086-90B0-FABF2D9EC10F}" srcOrd="0" destOrd="0" presId="urn:microsoft.com/office/officeart/2005/8/layout/process1"/>
    <dgm:cxn modelId="{09BB3F68-C20A-41F0-8044-434897C542E2}" type="presParOf" srcId="{877E62C4-7295-4389-94AF-FE9C2D019C47}" destId="{D4264484-FB74-4940-81A0-2FC16E131123}" srcOrd="6" destOrd="0" presId="urn:microsoft.com/office/officeart/2005/8/layout/process1"/>
    <dgm:cxn modelId="{844450A1-8355-4ED0-A1D7-A7379EDBB6DC}" type="presParOf" srcId="{877E62C4-7295-4389-94AF-FE9C2D019C47}" destId="{C1F82BC0-4254-45D6-BB29-C8EC78E6B7AB}" srcOrd="7" destOrd="0" presId="urn:microsoft.com/office/officeart/2005/8/layout/process1"/>
    <dgm:cxn modelId="{3C812AC4-74B4-4E32-8082-14F79D6A5EB6}" type="presParOf" srcId="{C1F82BC0-4254-45D6-BB29-C8EC78E6B7AB}" destId="{98331381-043E-46A4-A0B3-F42CD3890B77}" srcOrd="0" destOrd="0" presId="urn:microsoft.com/office/officeart/2005/8/layout/process1"/>
    <dgm:cxn modelId="{F7069585-F2C9-4153-8B23-3D3CC4AA0CB7}" type="presParOf" srcId="{877E62C4-7295-4389-94AF-FE9C2D019C47}" destId="{A81C377D-7F8D-4E1D-9FEE-57DDB641E9F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DD2227-62EF-4FA6-89A3-31079D4D0BDB}" type="doc">
      <dgm:prSet loTypeId="urn:microsoft.com/office/officeart/2005/8/layout/process1" loCatId="process" qsTypeId="urn:microsoft.com/office/officeart/2005/8/quickstyle/simple4" qsCatId="simple" csTypeId="urn:microsoft.com/office/officeart/2005/8/colors/colorful1" csCatId="colorful" phldr="1"/>
      <dgm:spPr/>
    </dgm:pt>
    <dgm:pt modelId="{261AD528-5EAB-454D-9CF5-3FEF88BE8BA4}">
      <dgm:prSet phldrT="[Text]"/>
      <dgm:spPr/>
      <dgm:t>
        <a:bodyPr/>
        <a:lstStyle/>
        <a:p>
          <a:r>
            <a:rPr lang="en-US" dirty="0"/>
            <a:t>Come to class without reading</a:t>
          </a:r>
        </a:p>
      </dgm:t>
    </dgm:pt>
    <dgm:pt modelId="{324E907F-406F-4637-884D-487F0A02020A}" type="parTrans" cxnId="{7155F424-B913-4A77-8576-14D47518297C}">
      <dgm:prSet/>
      <dgm:spPr/>
      <dgm:t>
        <a:bodyPr/>
        <a:lstStyle/>
        <a:p>
          <a:endParaRPr lang="en-US"/>
        </a:p>
      </dgm:t>
    </dgm:pt>
    <dgm:pt modelId="{051E2626-AD21-49FB-8EC2-16A2AC8C840B}" type="sibTrans" cxnId="{7155F424-B913-4A77-8576-14D47518297C}">
      <dgm:prSet/>
      <dgm:spPr/>
      <dgm:t>
        <a:bodyPr/>
        <a:lstStyle/>
        <a:p>
          <a:endParaRPr lang="en-US"/>
        </a:p>
      </dgm:t>
    </dgm:pt>
    <dgm:pt modelId="{65803308-9E5C-43C6-8060-F8DD899F717E}">
      <dgm:prSet phldrT="[Text]"/>
      <dgm:spPr/>
      <dgm:t>
        <a:bodyPr/>
        <a:lstStyle/>
        <a:p>
          <a:r>
            <a:rPr lang="en-US" dirty="0"/>
            <a:t>Ask no questions in class</a:t>
          </a:r>
        </a:p>
      </dgm:t>
    </dgm:pt>
    <dgm:pt modelId="{1DE72B05-1EB7-437C-A431-7C413E0240CD}" type="parTrans" cxnId="{5CF3F7F8-1A8D-4DA4-8B5C-B45FCEEEA21A}">
      <dgm:prSet/>
      <dgm:spPr/>
      <dgm:t>
        <a:bodyPr/>
        <a:lstStyle/>
        <a:p>
          <a:endParaRPr lang="en-US"/>
        </a:p>
      </dgm:t>
    </dgm:pt>
    <dgm:pt modelId="{11115409-3CF6-4DC3-A632-23B445667D90}" type="sibTrans" cxnId="{5CF3F7F8-1A8D-4DA4-8B5C-B45FCEEEA21A}">
      <dgm:prSet/>
      <dgm:spPr/>
      <dgm:t>
        <a:bodyPr/>
        <a:lstStyle/>
        <a:p>
          <a:endParaRPr lang="en-US"/>
        </a:p>
      </dgm:t>
    </dgm:pt>
    <dgm:pt modelId="{C07EA88A-275D-4DA8-9395-34A7D5E715CB}">
      <dgm:prSet phldrT="[Text]"/>
      <dgm:spPr/>
      <dgm:t>
        <a:bodyPr/>
        <a:lstStyle/>
        <a:p>
          <a:r>
            <a:rPr lang="en-US" dirty="0"/>
            <a:t>Don't practice at home</a:t>
          </a:r>
        </a:p>
      </dgm:t>
    </dgm:pt>
    <dgm:pt modelId="{53AFD34E-D642-480C-B204-E31010E581F6}" type="parTrans" cxnId="{0307AE6B-88D3-4870-BB65-B52648A8D5F8}">
      <dgm:prSet/>
      <dgm:spPr/>
      <dgm:t>
        <a:bodyPr/>
        <a:lstStyle/>
        <a:p>
          <a:endParaRPr lang="en-US"/>
        </a:p>
      </dgm:t>
    </dgm:pt>
    <dgm:pt modelId="{A4F5F4DD-0D15-4D1C-87C4-C22FDD4AD7C8}" type="sibTrans" cxnId="{0307AE6B-88D3-4870-BB65-B52648A8D5F8}">
      <dgm:prSet/>
      <dgm:spPr/>
      <dgm:t>
        <a:bodyPr/>
        <a:lstStyle/>
        <a:p>
          <a:endParaRPr lang="en-US"/>
        </a:p>
      </dgm:t>
    </dgm:pt>
    <dgm:pt modelId="{2B6E3A64-E045-4894-81A9-E1842B49CD02}">
      <dgm:prSet phldrT="[Text]"/>
      <dgm:spPr/>
      <dgm:t>
        <a:bodyPr/>
        <a:lstStyle/>
        <a:p>
          <a:r>
            <a:rPr lang="en-US" dirty="0"/>
            <a:t>Finish work without understanding it</a:t>
          </a:r>
        </a:p>
      </dgm:t>
    </dgm:pt>
    <dgm:pt modelId="{9434A05B-844A-4282-B6ED-824B22B1D271}" type="parTrans" cxnId="{A02D22F7-2751-4869-8CA1-B788C0B0BB00}">
      <dgm:prSet/>
      <dgm:spPr/>
      <dgm:t>
        <a:bodyPr/>
        <a:lstStyle/>
        <a:p>
          <a:endParaRPr lang="en-US"/>
        </a:p>
      </dgm:t>
    </dgm:pt>
    <dgm:pt modelId="{F0CE460E-D453-4D0C-93BF-19439880DE05}" type="sibTrans" cxnId="{A02D22F7-2751-4869-8CA1-B788C0B0BB00}">
      <dgm:prSet/>
      <dgm:spPr/>
      <dgm:t>
        <a:bodyPr/>
        <a:lstStyle/>
        <a:p>
          <a:endParaRPr lang="en-US"/>
        </a:p>
      </dgm:t>
    </dgm:pt>
    <dgm:pt modelId="{7B925FB1-2AAA-4CEC-8E7C-E3B912A00DA0}">
      <dgm:prSet phldrT="[Text]"/>
      <dgm:spPr/>
      <dgm:t>
        <a:bodyPr/>
        <a:lstStyle/>
        <a:p>
          <a:r>
            <a:rPr lang="en-US" dirty="0"/>
            <a:t>Skim the chapters before the exam</a:t>
          </a:r>
        </a:p>
      </dgm:t>
    </dgm:pt>
    <dgm:pt modelId="{B5ACB869-9316-4D9E-A398-F7DFF234101D}" type="parTrans" cxnId="{F0620975-329B-4E0B-BED8-B471356F2296}">
      <dgm:prSet/>
      <dgm:spPr/>
      <dgm:t>
        <a:bodyPr/>
        <a:lstStyle/>
        <a:p>
          <a:endParaRPr lang="en-US"/>
        </a:p>
      </dgm:t>
    </dgm:pt>
    <dgm:pt modelId="{EE222E05-CADD-4F86-9DE3-684CD4A82A0B}" type="sibTrans" cxnId="{F0620975-329B-4E0B-BED8-B471356F2296}">
      <dgm:prSet/>
      <dgm:spPr/>
      <dgm:t>
        <a:bodyPr/>
        <a:lstStyle/>
        <a:p>
          <a:endParaRPr lang="en-US"/>
        </a:p>
      </dgm:t>
    </dgm:pt>
    <dgm:pt modelId="{877E62C4-7295-4389-94AF-FE9C2D019C47}" type="pres">
      <dgm:prSet presAssocID="{AADD2227-62EF-4FA6-89A3-31079D4D0BDB}" presName="Name0" presStyleCnt="0">
        <dgm:presLayoutVars>
          <dgm:dir/>
          <dgm:resizeHandles val="exact"/>
        </dgm:presLayoutVars>
      </dgm:prSet>
      <dgm:spPr/>
    </dgm:pt>
    <dgm:pt modelId="{CC0B1CEA-2FE7-438E-A27C-6AC88A75718C}" type="pres">
      <dgm:prSet presAssocID="{261AD528-5EAB-454D-9CF5-3FEF88BE8BA4}" presName="node" presStyleLbl="node1" presStyleIdx="0" presStyleCnt="5">
        <dgm:presLayoutVars>
          <dgm:bulletEnabled val="1"/>
        </dgm:presLayoutVars>
      </dgm:prSet>
      <dgm:spPr/>
    </dgm:pt>
    <dgm:pt modelId="{75381F39-2386-4BDD-9CBD-68BD1990EABA}" type="pres">
      <dgm:prSet presAssocID="{051E2626-AD21-49FB-8EC2-16A2AC8C840B}" presName="sibTrans" presStyleLbl="sibTrans2D1" presStyleIdx="0" presStyleCnt="4"/>
      <dgm:spPr/>
    </dgm:pt>
    <dgm:pt modelId="{19A8AB5F-5041-48B9-A63E-78B3122B16F1}" type="pres">
      <dgm:prSet presAssocID="{051E2626-AD21-49FB-8EC2-16A2AC8C840B}" presName="connectorText" presStyleLbl="sibTrans2D1" presStyleIdx="0" presStyleCnt="4"/>
      <dgm:spPr/>
    </dgm:pt>
    <dgm:pt modelId="{81EF6C6A-2EDD-470F-9F65-773C1DFE6FB6}" type="pres">
      <dgm:prSet presAssocID="{65803308-9E5C-43C6-8060-F8DD899F717E}" presName="node" presStyleLbl="node1" presStyleIdx="1" presStyleCnt="5">
        <dgm:presLayoutVars>
          <dgm:bulletEnabled val="1"/>
        </dgm:presLayoutVars>
      </dgm:prSet>
      <dgm:spPr/>
    </dgm:pt>
    <dgm:pt modelId="{A4CC690A-5700-4497-89A8-23F3E7564F27}" type="pres">
      <dgm:prSet presAssocID="{11115409-3CF6-4DC3-A632-23B445667D90}" presName="sibTrans" presStyleLbl="sibTrans2D1" presStyleIdx="1" presStyleCnt="4"/>
      <dgm:spPr/>
    </dgm:pt>
    <dgm:pt modelId="{74964551-3219-4EF2-BA1B-E41BE6F60D4F}" type="pres">
      <dgm:prSet presAssocID="{11115409-3CF6-4DC3-A632-23B445667D90}" presName="connectorText" presStyleLbl="sibTrans2D1" presStyleIdx="1" presStyleCnt="4"/>
      <dgm:spPr/>
    </dgm:pt>
    <dgm:pt modelId="{9CB5B02D-F09C-4BAF-B3F4-BD08D21AF6E8}" type="pres">
      <dgm:prSet presAssocID="{C07EA88A-275D-4DA8-9395-34A7D5E715CB}" presName="node" presStyleLbl="node1" presStyleIdx="2" presStyleCnt="5">
        <dgm:presLayoutVars>
          <dgm:bulletEnabled val="1"/>
        </dgm:presLayoutVars>
      </dgm:prSet>
      <dgm:spPr/>
    </dgm:pt>
    <dgm:pt modelId="{35BC5A4A-BC2C-4285-B247-5442C78559BB}" type="pres">
      <dgm:prSet presAssocID="{A4F5F4DD-0D15-4D1C-87C4-C22FDD4AD7C8}" presName="sibTrans" presStyleLbl="sibTrans2D1" presStyleIdx="2" presStyleCnt="4"/>
      <dgm:spPr/>
    </dgm:pt>
    <dgm:pt modelId="{2FE2675A-5D4A-4086-90B0-FABF2D9EC10F}" type="pres">
      <dgm:prSet presAssocID="{A4F5F4DD-0D15-4D1C-87C4-C22FDD4AD7C8}" presName="connectorText" presStyleLbl="sibTrans2D1" presStyleIdx="2" presStyleCnt="4"/>
      <dgm:spPr/>
    </dgm:pt>
    <dgm:pt modelId="{D4264484-FB74-4940-81A0-2FC16E131123}" type="pres">
      <dgm:prSet presAssocID="{2B6E3A64-E045-4894-81A9-E1842B49CD02}" presName="node" presStyleLbl="node1" presStyleIdx="3" presStyleCnt="5">
        <dgm:presLayoutVars>
          <dgm:bulletEnabled val="1"/>
        </dgm:presLayoutVars>
      </dgm:prSet>
      <dgm:spPr/>
    </dgm:pt>
    <dgm:pt modelId="{C1F82BC0-4254-45D6-BB29-C8EC78E6B7AB}" type="pres">
      <dgm:prSet presAssocID="{F0CE460E-D453-4D0C-93BF-19439880DE05}" presName="sibTrans" presStyleLbl="sibTrans2D1" presStyleIdx="3" presStyleCnt="4"/>
      <dgm:spPr/>
    </dgm:pt>
    <dgm:pt modelId="{98331381-043E-46A4-A0B3-F42CD3890B77}" type="pres">
      <dgm:prSet presAssocID="{F0CE460E-D453-4D0C-93BF-19439880DE05}" presName="connectorText" presStyleLbl="sibTrans2D1" presStyleIdx="3" presStyleCnt="4"/>
      <dgm:spPr/>
    </dgm:pt>
    <dgm:pt modelId="{A81C377D-7F8D-4E1D-9FEE-57DDB641E9F7}" type="pres">
      <dgm:prSet presAssocID="{7B925FB1-2AAA-4CEC-8E7C-E3B912A00DA0}" presName="node" presStyleLbl="node1" presStyleIdx="4" presStyleCnt="5">
        <dgm:presLayoutVars>
          <dgm:bulletEnabled val="1"/>
        </dgm:presLayoutVars>
      </dgm:prSet>
      <dgm:spPr/>
    </dgm:pt>
  </dgm:ptLst>
  <dgm:cxnLst>
    <dgm:cxn modelId="{E719FE14-7715-4C3B-8372-A3C34761D2A1}" type="presOf" srcId="{2B6E3A64-E045-4894-81A9-E1842B49CD02}" destId="{D4264484-FB74-4940-81A0-2FC16E131123}" srcOrd="0" destOrd="0" presId="urn:microsoft.com/office/officeart/2005/8/layout/process1"/>
    <dgm:cxn modelId="{4CB0B717-FC8F-4376-BE31-3A40E899DDE6}" type="presOf" srcId="{11115409-3CF6-4DC3-A632-23B445667D90}" destId="{74964551-3219-4EF2-BA1B-E41BE6F60D4F}" srcOrd="1" destOrd="0" presId="urn:microsoft.com/office/officeart/2005/8/layout/process1"/>
    <dgm:cxn modelId="{7155F424-B913-4A77-8576-14D47518297C}" srcId="{AADD2227-62EF-4FA6-89A3-31079D4D0BDB}" destId="{261AD528-5EAB-454D-9CF5-3FEF88BE8BA4}" srcOrd="0" destOrd="0" parTransId="{324E907F-406F-4637-884D-487F0A02020A}" sibTransId="{051E2626-AD21-49FB-8EC2-16A2AC8C840B}"/>
    <dgm:cxn modelId="{81D26129-BE17-4DD1-85AD-AAE108ADAE30}" type="presOf" srcId="{11115409-3CF6-4DC3-A632-23B445667D90}" destId="{A4CC690A-5700-4497-89A8-23F3E7564F27}" srcOrd="0" destOrd="0" presId="urn:microsoft.com/office/officeart/2005/8/layout/process1"/>
    <dgm:cxn modelId="{D67BB832-EB0F-4774-A5AA-E1883A301928}" type="presOf" srcId="{C07EA88A-275D-4DA8-9395-34A7D5E715CB}" destId="{9CB5B02D-F09C-4BAF-B3F4-BD08D21AF6E8}" srcOrd="0" destOrd="0" presId="urn:microsoft.com/office/officeart/2005/8/layout/process1"/>
    <dgm:cxn modelId="{99734B35-3A93-452F-A33D-A9F5358DF66B}" type="presOf" srcId="{261AD528-5EAB-454D-9CF5-3FEF88BE8BA4}" destId="{CC0B1CEA-2FE7-438E-A27C-6AC88A75718C}" srcOrd="0" destOrd="0" presId="urn:microsoft.com/office/officeart/2005/8/layout/process1"/>
    <dgm:cxn modelId="{F5784262-FC4E-47C8-8F38-ED19B4405AC5}" type="presOf" srcId="{A4F5F4DD-0D15-4D1C-87C4-C22FDD4AD7C8}" destId="{35BC5A4A-BC2C-4285-B247-5442C78559BB}" srcOrd="0" destOrd="0" presId="urn:microsoft.com/office/officeart/2005/8/layout/process1"/>
    <dgm:cxn modelId="{04685366-6772-431A-9B0E-7EA1C32FC050}" type="presOf" srcId="{A4F5F4DD-0D15-4D1C-87C4-C22FDD4AD7C8}" destId="{2FE2675A-5D4A-4086-90B0-FABF2D9EC10F}" srcOrd="1" destOrd="0" presId="urn:microsoft.com/office/officeart/2005/8/layout/process1"/>
    <dgm:cxn modelId="{0307AE6B-88D3-4870-BB65-B52648A8D5F8}" srcId="{AADD2227-62EF-4FA6-89A3-31079D4D0BDB}" destId="{C07EA88A-275D-4DA8-9395-34A7D5E715CB}" srcOrd="2" destOrd="0" parTransId="{53AFD34E-D642-480C-B204-E31010E581F6}" sibTransId="{A4F5F4DD-0D15-4D1C-87C4-C22FDD4AD7C8}"/>
    <dgm:cxn modelId="{278B6C74-61D7-49F6-AEAE-8C0FFF41BEF7}" type="presOf" srcId="{65803308-9E5C-43C6-8060-F8DD899F717E}" destId="{81EF6C6A-2EDD-470F-9F65-773C1DFE6FB6}" srcOrd="0" destOrd="0" presId="urn:microsoft.com/office/officeart/2005/8/layout/process1"/>
    <dgm:cxn modelId="{F0620975-329B-4E0B-BED8-B471356F2296}" srcId="{AADD2227-62EF-4FA6-89A3-31079D4D0BDB}" destId="{7B925FB1-2AAA-4CEC-8E7C-E3B912A00DA0}" srcOrd="4" destOrd="0" parTransId="{B5ACB869-9316-4D9E-A398-F7DFF234101D}" sibTransId="{EE222E05-CADD-4F86-9DE3-684CD4A82A0B}"/>
    <dgm:cxn modelId="{FEEDD086-3E5C-4A36-A5FA-78B1339AE1AF}" type="presOf" srcId="{051E2626-AD21-49FB-8EC2-16A2AC8C840B}" destId="{19A8AB5F-5041-48B9-A63E-78B3122B16F1}" srcOrd="1" destOrd="0" presId="urn:microsoft.com/office/officeart/2005/8/layout/process1"/>
    <dgm:cxn modelId="{B6C7B9A8-8A7B-42D3-B258-0255EFDFCE7F}" type="presOf" srcId="{AADD2227-62EF-4FA6-89A3-31079D4D0BDB}" destId="{877E62C4-7295-4389-94AF-FE9C2D019C47}" srcOrd="0" destOrd="0" presId="urn:microsoft.com/office/officeart/2005/8/layout/process1"/>
    <dgm:cxn modelId="{6F538FC9-7689-430B-99CE-AE4F5CE71890}" type="presOf" srcId="{051E2626-AD21-49FB-8EC2-16A2AC8C840B}" destId="{75381F39-2386-4BDD-9CBD-68BD1990EABA}" srcOrd="0" destOrd="0" presId="urn:microsoft.com/office/officeart/2005/8/layout/process1"/>
    <dgm:cxn modelId="{FB6B3AD0-D086-4934-AFF4-3200742A18A8}" type="presOf" srcId="{F0CE460E-D453-4D0C-93BF-19439880DE05}" destId="{98331381-043E-46A4-A0B3-F42CD3890B77}" srcOrd="1" destOrd="0" presId="urn:microsoft.com/office/officeart/2005/8/layout/process1"/>
    <dgm:cxn modelId="{E68948D3-E1B5-4667-8D53-CAC526F7338C}" type="presOf" srcId="{F0CE460E-D453-4D0C-93BF-19439880DE05}" destId="{C1F82BC0-4254-45D6-BB29-C8EC78E6B7AB}" srcOrd="0" destOrd="0" presId="urn:microsoft.com/office/officeart/2005/8/layout/process1"/>
    <dgm:cxn modelId="{0D8BC7F5-7500-48C5-9ADC-9C00689B5050}" type="presOf" srcId="{7B925FB1-2AAA-4CEC-8E7C-E3B912A00DA0}" destId="{A81C377D-7F8D-4E1D-9FEE-57DDB641E9F7}" srcOrd="0" destOrd="0" presId="urn:microsoft.com/office/officeart/2005/8/layout/process1"/>
    <dgm:cxn modelId="{A02D22F7-2751-4869-8CA1-B788C0B0BB00}" srcId="{AADD2227-62EF-4FA6-89A3-31079D4D0BDB}" destId="{2B6E3A64-E045-4894-81A9-E1842B49CD02}" srcOrd="3" destOrd="0" parTransId="{9434A05B-844A-4282-B6ED-824B22B1D271}" sibTransId="{F0CE460E-D453-4D0C-93BF-19439880DE05}"/>
    <dgm:cxn modelId="{5CF3F7F8-1A8D-4DA4-8B5C-B45FCEEEA21A}" srcId="{AADD2227-62EF-4FA6-89A3-31079D4D0BDB}" destId="{65803308-9E5C-43C6-8060-F8DD899F717E}" srcOrd="1" destOrd="0" parTransId="{1DE72B05-1EB7-437C-A431-7C413E0240CD}" sibTransId="{11115409-3CF6-4DC3-A632-23B445667D90}"/>
    <dgm:cxn modelId="{986797DE-F391-4CC2-B725-850960B291C6}" type="presParOf" srcId="{877E62C4-7295-4389-94AF-FE9C2D019C47}" destId="{CC0B1CEA-2FE7-438E-A27C-6AC88A75718C}" srcOrd="0" destOrd="0" presId="urn:microsoft.com/office/officeart/2005/8/layout/process1"/>
    <dgm:cxn modelId="{C6FBE21F-B31F-4220-A5BC-44B1AEF1327A}" type="presParOf" srcId="{877E62C4-7295-4389-94AF-FE9C2D019C47}" destId="{75381F39-2386-4BDD-9CBD-68BD1990EABA}" srcOrd="1" destOrd="0" presId="urn:microsoft.com/office/officeart/2005/8/layout/process1"/>
    <dgm:cxn modelId="{249728AB-F845-43D6-AADA-E26C756FA9B5}" type="presParOf" srcId="{75381F39-2386-4BDD-9CBD-68BD1990EABA}" destId="{19A8AB5F-5041-48B9-A63E-78B3122B16F1}" srcOrd="0" destOrd="0" presId="urn:microsoft.com/office/officeart/2005/8/layout/process1"/>
    <dgm:cxn modelId="{380004BF-636C-48F8-8129-0BBE2B194CD7}" type="presParOf" srcId="{877E62C4-7295-4389-94AF-FE9C2D019C47}" destId="{81EF6C6A-2EDD-470F-9F65-773C1DFE6FB6}" srcOrd="2" destOrd="0" presId="urn:microsoft.com/office/officeart/2005/8/layout/process1"/>
    <dgm:cxn modelId="{6BFD46A9-86B2-48E7-9C67-7E95D6D8004C}" type="presParOf" srcId="{877E62C4-7295-4389-94AF-FE9C2D019C47}" destId="{A4CC690A-5700-4497-89A8-23F3E7564F27}" srcOrd="3" destOrd="0" presId="urn:microsoft.com/office/officeart/2005/8/layout/process1"/>
    <dgm:cxn modelId="{7AA9C554-031A-43B6-99CB-E4FBD817CC15}" type="presParOf" srcId="{A4CC690A-5700-4497-89A8-23F3E7564F27}" destId="{74964551-3219-4EF2-BA1B-E41BE6F60D4F}" srcOrd="0" destOrd="0" presId="urn:microsoft.com/office/officeart/2005/8/layout/process1"/>
    <dgm:cxn modelId="{ECBC3121-C638-4F6B-9A71-2C6BFC6BA6C7}" type="presParOf" srcId="{877E62C4-7295-4389-94AF-FE9C2D019C47}" destId="{9CB5B02D-F09C-4BAF-B3F4-BD08D21AF6E8}" srcOrd="4" destOrd="0" presId="urn:microsoft.com/office/officeart/2005/8/layout/process1"/>
    <dgm:cxn modelId="{F73E636F-E444-49E8-92B4-CBB3444833A7}" type="presParOf" srcId="{877E62C4-7295-4389-94AF-FE9C2D019C47}" destId="{35BC5A4A-BC2C-4285-B247-5442C78559BB}" srcOrd="5" destOrd="0" presId="urn:microsoft.com/office/officeart/2005/8/layout/process1"/>
    <dgm:cxn modelId="{124DE1FA-C5A3-459F-9DBD-22A7B58774D5}" type="presParOf" srcId="{35BC5A4A-BC2C-4285-B247-5442C78559BB}" destId="{2FE2675A-5D4A-4086-90B0-FABF2D9EC10F}" srcOrd="0" destOrd="0" presId="urn:microsoft.com/office/officeart/2005/8/layout/process1"/>
    <dgm:cxn modelId="{09BB3F68-C20A-41F0-8044-434897C542E2}" type="presParOf" srcId="{877E62C4-7295-4389-94AF-FE9C2D019C47}" destId="{D4264484-FB74-4940-81A0-2FC16E131123}" srcOrd="6" destOrd="0" presId="urn:microsoft.com/office/officeart/2005/8/layout/process1"/>
    <dgm:cxn modelId="{844450A1-8355-4ED0-A1D7-A7379EDBB6DC}" type="presParOf" srcId="{877E62C4-7295-4389-94AF-FE9C2D019C47}" destId="{C1F82BC0-4254-45D6-BB29-C8EC78E6B7AB}" srcOrd="7" destOrd="0" presId="urn:microsoft.com/office/officeart/2005/8/layout/process1"/>
    <dgm:cxn modelId="{3C812AC4-74B4-4E32-8082-14F79D6A5EB6}" type="presParOf" srcId="{C1F82BC0-4254-45D6-BB29-C8EC78E6B7AB}" destId="{98331381-043E-46A4-A0B3-F42CD3890B77}" srcOrd="0" destOrd="0" presId="urn:microsoft.com/office/officeart/2005/8/layout/process1"/>
    <dgm:cxn modelId="{F7069585-F2C9-4153-8B23-3D3CC4AA0CB7}" type="presParOf" srcId="{877E62C4-7295-4389-94AF-FE9C2D019C47}" destId="{A81C377D-7F8D-4E1D-9FEE-57DDB641E9F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5E49B0-E95C-4493-A02C-8B72CEE0D594}" type="doc">
      <dgm:prSet loTypeId="urn:microsoft.com/office/officeart/2005/8/layout/pyramid1" loCatId="pyramid" qsTypeId="urn:microsoft.com/office/officeart/2005/8/quickstyle/simple1" qsCatId="simple" csTypeId="urn:microsoft.com/office/officeart/2005/8/colors/colorful3" csCatId="colorful" phldr="1"/>
      <dgm:spPr/>
    </dgm:pt>
    <dgm:pt modelId="{4D464299-6A16-42F3-8091-39F1841B0E8D}">
      <dgm:prSet phldrT="[Text]" custT="1"/>
      <dgm:spPr/>
      <dgm:t>
        <a:bodyPr/>
        <a:lstStyle/>
        <a:p>
          <a:r>
            <a:rPr lang="en-US" sz="3600" dirty="0"/>
            <a:t>Create</a:t>
          </a:r>
        </a:p>
      </dgm:t>
    </dgm:pt>
    <dgm:pt modelId="{4A21C93A-5A73-4C07-9B3C-3EE3ED4A9311}" type="parTrans" cxnId="{883550AC-9CF3-4BF9-AD57-1F8B66CD2933}">
      <dgm:prSet/>
      <dgm:spPr/>
      <dgm:t>
        <a:bodyPr/>
        <a:lstStyle/>
        <a:p>
          <a:endParaRPr lang="en-US" sz="1400"/>
        </a:p>
      </dgm:t>
    </dgm:pt>
    <dgm:pt modelId="{7187D792-F200-4074-90A6-8829B27AA34A}" type="sibTrans" cxnId="{883550AC-9CF3-4BF9-AD57-1F8B66CD2933}">
      <dgm:prSet/>
      <dgm:spPr/>
      <dgm:t>
        <a:bodyPr/>
        <a:lstStyle/>
        <a:p>
          <a:endParaRPr lang="en-US" sz="1400"/>
        </a:p>
      </dgm:t>
    </dgm:pt>
    <dgm:pt modelId="{F4C1878A-F6DF-4595-B2E2-56C72E805107}">
      <dgm:prSet phldrT="[Text]" custT="1"/>
      <dgm:spPr/>
      <dgm:t>
        <a:bodyPr/>
        <a:lstStyle/>
        <a:p>
          <a:r>
            <a:rPr lang="en-US" sz="3600" dirty="0"/>
            <a:t>Evaluate</a:t>
          </a:r>
        </a:p>
      </dgm:t>
    </dgm:pt>
    <dgm:pt modelId="{DC074023-FFFF-4B6B-AC43-A99508D77A7B}" type="parTrans" cxnId="{F5F0C5B1-4791-4F66-A5B4-DDCCB3DB081B}">
      <dgm:prSet/>
      <dgm:spPr/>
      <dgm:t>
        <a:bodyPr/>
        <a:lstStyle/>
        <a:p>
          <a:endParaRPr lang="en-US" sz="1400"/>
        </a:p>
      </dgm:t>
    </dgm:pt>
    <dgm:pt modelId="{8F4C4A92-D7B9-4D30-A279-5E94DD1D0D7C}" type="sibTrans" cxnId="{F5F0C5B1-4791-4F66-A5B4-DDCCB3DB081B}">
      <dgm:prSet/>
      <dgm:spPr/>
      <dgm:t>
        <a:bodyPr/>
        <a:lstStyle/>
        <a:p>
          <a:endParaRPr lang="en-US" sz="1400"/>
        </a:p>
      </dgm:t>
    </dgm:pt>
    <dgm:pt modelId="{D9CF8336-6BDE-4095-A413-332B1D6B38B4}">
      <dgm:prSet phldrT="[Text]" custT="1"/>
      <dgm:spPr/>
      <dgm:t>
        <a:bodyPr/>
        <a:lstStyle/>
        <a:p>
          <a:r>
            <a:rPr lang="en-US" sz="3600" dirty="0"/>
            <a:t>Apply</a:t>
          </a:r>
        </a:p>
      </dgm:t>
    </dgm:pt>
    <dgm:pt modelId="{A32FCA5D-5DF3-48D5-A09C-EBF33BF692AC}" type="parTrans" cxnId="{A016AE47-E27C-4D72-9DAD-59309022422E}">
      <dgm:prSet/>
      <dgm:spPr/>
      <dgm:t>
        <a:bodyPr/>
        <a:lstStyle/>
        <a:p>
          <a:endParaRPr lang="en-US" sz="1400"/>
        </a:p>
      </dgm:t>
    </dgm:pt>
    <dgm:pt modelId="{CA11367B-3CF9-4E20-9685-C04FCCB7E8CF}" type="sibTrans" cxnId="{A016AE47-E27C-4D72-9DAD-59309022422E}">
      <dgm:prSet/>
      <dgm:spPr/>
      <dgm:t>
        <a:bodyPr/>
        <a:lstStyle/>
        <a:p>
          <a:endParaRPr lang="en-US" sz="1400"/>
        </a:p>
      </dgm:t>
    </dgm:pt>
    <dgm:pt modelId="{A5B26E6E-0D8D-4BF7-A310-4AA1B1FDD417}">
      <dgm:prSet phldrT="[Text]" custT="1"/>
      <dgm:spPr/>
      <dgm:t>
        <a:bodyPr/>
        <a:lstStyle/>
        <a:p>
          <a:r>
            <a:rPr lang="en-US" sz="3600" dirty="0"/>
            <a:t>Understand</a:t>
          </a:r>
        </a:p>
      </dgm:t>
    </dgm:pt>
    <dgm:pt modelId="{D94C612D-10B7-445D-8CA4-D1AF9C21B542}" type="parTrans" cxnId="{89A858AD-6A5B-4D9B-B273-EDCBB180DC9A}">
      <dgm:prSet/>
      <dgm:spPr/>
      <dgm:t>
        <a:bodyPr/>
        <a:lstStyle/>
        <a:p>
          <a:endParaRPr lang="en-US" sz="1400"/>
        </a:p>
      </dgm:t>
    </dgm:pt>
    <dgm:pt modelId="{60BDB25F-8714-48E9-8D76-75F4FCC49F57}" type="sibTrans" cxnId="{89A858AD-6A5B-4D9B-B273-EDCBB180DC9A}">
      <dgm:prSet/>
      <dgm:spPr/>
      <dgm:t>
        <a:bodyPr/>
        <a:lstStyle/>
        <a:p>
          <a:endParaRPr lang="en-US" sz="1400"/>
        </a:p>
      </dgm:t>
    </dgm:pt>
    <dgm:pt modelId="{0B3274F4-9E8D-4C71-8C05-AD0ACA4FDD74}">
      <dgm:prSet phldrT="[Text]" custT="1"/>
      <dgm:spPr/>
      <dgm:t>
        <a:bodyPr/>
        <a:lstStyle/>
        <a:p>
          <a:r>
            <a:rPr lang="en-US" sz="3600" dirty="0"/>
            <a:t>Remember</a:t>
          </a:r>
        </a:p>
      </dgm:t>
    </dgm:pt>
    <dgm:pt modelId="{BC1F9842-9FB0-466E-BFBC-44A682B8AB33}" type="parTrans" cxnId="{3DE3F36A-6AE4-47CA-8F84-02364B3FAE75}">
      <dgm:prSet/>
      <dgm:spPr/>
      <dgm:t>
        <a:bodyPr/>
        <a:lstStyle/>
        <a:p>
          <a:endParaRPr lang="en-US" sz="1400"/>
        </a:p>
      </dgm:t>
    </dgm:pt>
    <dgm:pt modelId="{121B6599-4C3E-4BFB-BB3D-9D779D259449}" type="sibTrans" cxnId="{3DE3F36A-6AE4-47CA-8F84-02364B3FAE75}">
      <dgm:prSet/>
      <dgm:spPr/>
      <dgm:t>
        <a:bodyPr/>
        <a:lstStyle/>
        <a:p>
          <a:endParaRPr lang="en-US" sz="1400"/>
        </a:p>
      </dgm:t>
    </dgm:pt>
    <dgm:pt modelId="{02A82129-7318-4F9D-A08D-B16D14E72516}" type="pres">
      <dgm:prSet presAssocID="{765E49B0-E95C-4493-A02C-8B72CEE0D594}" presName="Name0" presStyleCnt="0">
        <dgm:presLayoutVars>
          <dgm:dir/>
          <dgm:animLvl val="lvl"/>
          <dgm:resizeHandles val="exact"/>
        </dgm:presLayoutVars>
      </dgm:prSet>
      <dgm:spPr/>
    </dgm:pt>
    <dgm:pt modelId="{702B87D6-7BB1-4307-845E-93D8D0D7C5AA}" type="pres">
      <dgm:prSet presAssocID="{4D464299-6A16-42F3-8091-39F1841B0E8D}" presName="Name8" presStyleCnt="0"/>
      <dgm:spPr/>
    </dgm:pt>
    <dgm:pt modelId="{F3CDDB26-7932-4C51-A2FA-65375BBF9039}" type="pres">
      <dgm:prSet presAssocID="{4D464299-6A16-42F3-8091-39F1841B0E8D}" presName="level" presStyleLbl="node1" presStyleIdx="0" presStyleCnt="5">
        <dgm:presLayoutVars>
          <dgm:chMax val="1"/>
          <dgm:bulletEnabled val="1"/>
        </dgm:presLayoutVars>
      </dgm:prSet>
      <dgm:spPr/>
    </dgm:pt>
    <dgm:pt modelId="{7F2FAE8D-DAB6-4CD5-854A-ADE6C4E730BE}" type="pres">
      <dgm:prSet presAssocID="{4D464299-6A16-42F3-8091-39F1841B0E8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871B627-3C4A-431C-8488-02AA82E4ECB2}" type="pres">
      <dgm:prSet presAssocID="{F4C1878A-F6DF-4595-B2E2-56C72E805107}" presName="Name8" presStyleCnt="0"/>
      <dgm:spPr/>
    </dgm:pt>
    <dgm:pt modelId="{6A0C4DA3-3D17-4833-B427-9321AA86613D}" type="pres">
      <dgm:prSet presAssocID="{F4C1878A-F6DF-4595-B2E2-56C72E805107}" presName="level" presStyleLbl="node1" presStyleIdx="1" presStyleCnt="5">
        <dgm:presLayoutVars>
          <dgm:chMax val="1"/>
          <dgm:bulletEnabled val="1"/>
        </dgm:presLayoutVars>
      </dgm:prSet>
      <dgm:spPr/>
    </dgm:pt>
    <dgm:pt modelId="{204445E4-5269-406E-A0F4-A3FD4043498E}" type="pres">
      <dgm:prSet presAssocID="{F4C1878A-F6DF-4595-B2E2-56C72E80510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05E739D-B992-4ABA-B4D5-EB9461A3DE63}" type="pres">
      <dgm:prSet presAssocID="{D9CF8336-6BDE-4095-A413-332B1D6B38B4}" presName="Name8" presStyleCnt="0"/>
      <dgm:spPr/>
    </dgm:pt>
    <dgm:pt modelId="{50FDB3B9-5300-4484-A904-6073DA42F3AE}" type="pres">
      <dgm:prSet presAssocID="{D9CF8336-6BDE-4095-A413-332B1D6B38B4}" presName="level" presStyleLbl="node1" presStyleIdx="2" presStyleCnt="5">
        <dgm:presLayoutVars>
          <dgm:chMax val="1"/>
          <dgm:bulletEnabled val="1"/>
        </dgm:presLayoutVars>
      </dgm:prSet>
      <dgm:spPr/>
    </dgm:pt>
    <dgm:pt modelId="{F09C0650-DCC9-45A8-8338-C307707C2439}" type="pres">
      <dgm:prSet presAssocID="{D9CF8336-6BDE-4095-A413-332B1D6B38B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468E11B-928C-496C-B94C-07D9C7B28521}" type="pres">
      <dgm:prSet presAssocID="{A5B26E6E-0D8D-4BF7-A310-4AA1B1FDD417}" presName="Name8" presStyleCnt="0"/>
      <dgm:spPr/>
    </dgm:pt>
    <dgm:pt modelId="{0915CE12-316D-4FFE-AA6A-0A149958DC4C}" type="pres">
      <dgm:prSet presAssocID="{A5B26E6E-0D8D-4BF7-A310-4AA1B1FDD417}" presName="level" presStyleLbl="node1" presStyleIdx="3" presStyleCnt="5">
        <dgm:presLayoutVars>
          <dgm:chMax val="1"/>
          <dgm:bulletEnabled val="1"/>
        </dgm:presLayoutVars>
      </dgm:prSet>
      <dgm:spPr/>
    </dgm:pt>
    <dgm:pt modelId="{202A77A4-8421-4E97-A9D8-927BC6F84754}" type="pres">
      <dgm:prSet presAssocID="{A5B26E6E-0D8D-4BF7-A310-4AA1B1FDD41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2C986E5-E036-400C-AC3B-BDC2FF45763D}" type="pres">
      <dgm:prSet presAssocID="{0B3274F4-9E8D-4C71-8C05-AD0ACA4FDD74}" presName="Name8" presStyleCnt="0"/>
      <dgm:spPr/>
    </dgm:pt>
    <dgm:pt modelId="{488A58AB-FE70-475A-8214-5F8931957EAB}" type="pres">
      <dgm:prSet presAssocID="{0B3274F4-9E8D-4C71-8C05-AD0ACA4FDD74}" presName="level" presStyleLbl="node1" presStyleIdx="4" presStyleCnt="5">
        <dgm:presLayoutVars>
          <dgm:chMax val="1"/>
          <dgm:bulletEnabled val="1"/>
        </dgm:presLayoutVars>
      </dgm:prSet>
      <dgm:spPr/>
    </dgm:pt>
    <dgm:pt modelId="{356CEB37-87DE-49F2-AA6F-BFDCF3406798}" type="pres">
      <dgm:prSet presAssocID="{0B3274F4-9E8D-4C71-8C05-AD0ACA4FDD74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93CD8522-2E30-4F3F-B117-36509378EB52}" type="presOf" srcId="{A5B26E6E-0D8D-4BF7-A310-4AA1B1FDD417}" destId="{202A77A4-8421-4E97-A9D8-927BC6F84754}" srcOrd="1" destOrd="0" presId="urn:microsoft.com/office/officeart/2005/8/layout/pyramid1"/>
    <dgm:cxn modelId="{2D26DD44-80AA-41D1-AEC5-3543171F013A}" type="presOf" srcId="{F4C1878A-F6DF-4595-B2E2-56C72E805107}" destId="{6A0C4DA3-3D17-4833-B427-9321AA86613D}" srcOrd="0" destOrd="0" presId="urn:microsoft.com/office/officeart/2005/8/layout/pyramid1"/>
    <dgm:cxn modelId="{A016AE47-E27C-4D72-9DAD-59309022422E}" srcId="{765E49B0-E95C-4493-A02C-8B72CEE0D594}" destId="{D9CF8336-6BDE-4095-A413-332B1D6B38B4}" srcOrd="2" destOrd="0" parTransId="{A32FCA5D-5DF3-48D5-A09C-EBF33BF692AC}" sibTransId="{CA11367B-3CF9-4E20-9685-C04FCCB7E8CF}"/>
    <dgm:cxn modelId="{97DA1849-01D4-4874-9628-B0E091EB0363}" type="presOf" srcId="{0B3274F4-9E8D-4C71-8C05-AD0ACA4FDD74}" destId="{488A58AB-FE70-475A-8214-5F8931957EAB}" srcOrd="0" destOrd="0" presId="urn:microsoft.com/office/officeart/2005/8/layout/pyramid1"/>
    <dgm:cxn modelId="{3DE3F36A-6AE4-47CA-8F84-02364B3FAE75}" srcId="{765E49B0-E95C-4493-A02C-8B72CEE0D594}" destId="{0B3274F4-9E8D-4C71-8C05-AD0ACA4FDD74}" srcOrd="4" destOrd="0" parTransId="{BC1F9842-9FB0-466E-BFBC-44A682B8AB33}" sibTransId="{121B6599-4C3E-4BFB-BB3D-9D779D259449}"/>
    <dgm:cxn modelId="{CBB1786B-D263-4118-8980-CB39D33EBBCD}" type="presOf" srcId="{0B3274F4-9E8D-4C71-8C05-AD0ACA4FDD74}" destId="{356CEB37-87DE-49F2-AA6F-BFDCF3406798}" srcOrd="1" destOrd="0" presId="urn:microsoft.com/office/officeart/2005/8/layout/pyramid1"/>
    <dgm:cxn modelId="{515FA675-FD43-40EE-B123-D46AD6D26A3C}" type="presOf" srcId="{4D464299-6A16-42F3-8091-39F1841B0E8D}" destId="{F3CDDB26-7932-4C51-A2FA-65375BBF9039}" srcOrd="0" destOrd="0" presId="urn:microsoft.com/office/officeart/2005/8/layout/pyramid1"/>
    <dgm:cxn modelId="{23966C79-84D5-4E1F-B88A-BC933AF5055E}" type="presOf" srcId="{F4C1878A-F6DF-4595-B2E2-56C72E805107}" destId="{204445E4-5269-406E-A0F4-A3FD4043498E}" srcOrd="1" destOrd="0" presId="urn:microsoft.com/office/officeart/2005/8/layout/pyramid1"/>
    <dgm:cxn modelId="{6B991190-C2D9-4381-9F63-BDCE537D0B5F}" type="presOf" srcId="{D9CF8336-6BDE-4095-A413-332B1D6B38B4}" destId="{F09C0650-DCC9-45A8-8338-C307707C2439}" srcOrd="1" destOrd="0" presId="urn:microsoft.com/office/officeart/2005/8/layout/pyramid1"/>
    <dgm:cxn modelId="{7C6DB39D-A6C7-472F-A4CC-7966B1A015EF}" type="presOf" srcId="{765E49B0-E95C-4493-A02C-8B72CEE0D594}" destId="{02A82129-7318-4F9D-A08D-B16D14E72516}" srcOrd="0" destOrd="0" presId="urn:microsoft.com/office/officeart/2005/8/layout/pyramid1"/>
    <dgm:cxn modelId="{D750B2A7-D41F-4A4A-A8F3-88E841FBF13D}" type="presOf" srcId="{4D464299-6A16-42F3-8091-39F1841B0E8D}" destId="{7F2FAE8D-DAB6-4CD5-854A-ADE6C4E730BE}" srcOrd="1" destOrd="0" presId="urn:microsoft.com/office/officeart/2005/8/layout/pyramid1"/>
    <dgm:cxn modelId="{FB136FAC-FD16-4D8F-AFED-DE74868D0B18}" type="presOf" srcId="{D9CF8336-6BDE-4095-A413-332B1D6B38B4}" destId="{50FDB3B9-5300-4484-A904-6073DA42F3AE}" srcOrd="0" destOrd="0" presId="urn:microsoft.com/office/officeart/2005/8/layout/pyramid1"/>
    <dgm:cxn modelId="{883550AC-9CF3-4BF9-AD57-1F8B66CD2933}" srcId="{765E49B0-E95C-4493-A02C-8B72CEE0D594}" destId="{4D464299-6A16-42F3-8091-39F1841B0E8D}" srcOrd="0" destOrd="0" parTransId="{4A21C93A-5A73-4C07-9B3C-3EE3ED4A9311}" sibTransId="{7187D792-F200-4074-90A6-8829B27AA34A}"/>
    <dgm:cxn modelId="{89A858AD-6A5B-4D9B-B273-EDCBB180DC9A}" srcId="{765E49B0-E95C-4493-A02C-8B72CEE0D594}" destId="{A5B26E6E-0D8D-4BF7-A310-4AA1B1FDD417}" srcOrd="3" destOrd="0" parTransId="{D94C612D-10B7-445D-8CA4-D1AF9C21B542}" sibTransId="{60BDB25F-8714-48E9-8D76-75F4FCC49F57}"/>
    <dgm:cxn modelId="{F5F0C5B1-4791-4F66-A5B4-DDCCB3DB081B}" srcId="{765E49B0-E95C-4493-A02C-8B72CEE0D594}" destId="{F4C1878A-F6DF-4595-B2E2-56C72E805107}" srcOrd="1" destOrd="0" parTransId="{DC074023-FFFF-4B6B-AC43-A99508D77A7B}" sibTransId="{8F4C4A92-D7B9-4D30-A279-5E94DD1D0D7C}"/>
    <dgm:cxn modelId="{35F95DE1-131E-4705-9C53-E4A1E911B8FB}" type="presOf" srcId="{A5B26E6E-0D8D-4BF7-A310-4AA1B1FDD417}" destId="{0915CE12-316D-4FFE-AA6A-0A149958DC4C}" srcOrd="0" destOrd="0" presId="urn:microsoft.com/office/officeart/2005/8/layout/pyramid1"/>
    <dgm:cxn modelId="{5F78B9D4-76C1-4963-B1BF-C0ACA9A20713}" type="presParOf" srcId="{02A82129-7318-4F9D-A08D-B16D14E72516}" destId="{702B87D6-7BB1-4307-845E-93D8D0D7C5AA}" srcOrd="0" destOrd="0" presId="urn:microsoft.com/office/officeart/2005/8/layout/pyramid1"/>
    <dgm:cxn modelId="{100E4C03-DFD0-4C48-AA28-D5F05D419DD1}" type="presParOf" srcId="{702B87D6-7BB1-4307-845E-93D8D0D7C5AA}" destId="{F3CDDB26-7932-4C51-A2FA-65375BBF9039}" srcOrd="0" destOrd="0" presId="urn:microsoft.com/office/officeart/2005/8/layout/pyramid1"/>
    <dgm:cxn modelId="{B8DE423A-60B7-4A63-94E8-C415FEB7363E}" type="presParOf" srcId="{702B87D6-7BB1-4307-845E-93D8D0D7C5AA}" destId="{7F2FAE8D-DAB6-4CD5-854A-ADE6C4E730BE}" srcOrd="1" destOrd="0" presId="urn:microsoft.com/office/officeart/2005/8/layout/pyramid1"/>
    <dgm:cxn modelId="{15FA1507-A5A0-4B89-9857-31F06B73F141}" type="presParOf" srcId="{02A82129-7318-4F9D-A08D-B16D14E72516}" destId="{B871B627-3C4A-431C-8488-02AA82E4ECB2}" srcOrd="1" destOrd="0" presId="urn:microsoft.com/office/officeart/2005/8/layout/pyramid1"/>
    <dgm:cxn modelId="{D99C9562-6F6D-42E8-B72D-B58531E8F065}" type="presParOf" srcId="{B871B627-3C4A-431C-8488-02AA82E4ECB2}" destId="{6A0C4DA3-3D17-4833-B427-9321AA86613D}" srcOrd="0" destOrd="0" presId="urn:microsoft.com/office/officeart/2005/8/layout/pyramid1"/>
    <dgm:cxn modelId="{A5AB6FBF-D9C6-4193-A155-76CC82D1E0BC}" type="presParOf" srcId="{B871B627-3C4A-431C-8488-02AA82E4ECB2}" destId="{204445E4-5269-406E-A0F4-A3FD4043498E}" srcOrd="1" destOrd="0" presId="urn:microsoft.com/office/officeart/2005/8/layout/pyramid1"/>
    <dgm:cxn modelId="{A766DC02-8111-458F-945B-31781D79C4DC}" type="presParOf" srcId="{02A82129-7318-4F9D-A08D-B16D14E72516}" destId="{B05E739D-B992-4ABA-B4D5-EB9461A3DE63}" srcOrd="2" destOrd="0" presId="urn:microsoft.com/office/officeart/2005/8/layout/pyramid1"/>
    <dgm:cxn modelId="{BF321852-E20F-4775-914D-75D760714D65}" type="presParOf" srcId="{B05E739D-B992-4ABA-B4D5-EB9461A3DE63}" destId="{50FDB3B9-5300-4484-A904-6073DA42F3AE}" srcOrd="0" destOrd="0" presId="urn:microsoft.com/office/officeart/2005/8/layout/pyramid1"/>
    <dgm:cxn modelId="{11458E77-6021-4C30-9924-C47C835BB69E}" type="presParOf" srcId="{B05E739D-B992-4ABA-B4D5-EB9461A3DE63}" destId="{F09C0650-DCC9-45A8-8338-C307707C2439}" srcOrd="1" destOrd="0" presId="urn:microsoft.com/office/officeart/2005/8/layout/pyramid1"/>
    <dgm:cxn modelId="{B217B4D6-669A-48F1-AEEA-D6D8C321004A}" type="presParOf" srcId="{02A82129-7318-4F9D-A08D-B16D14E72516}" destId="{3468E11B-928C-496C-B94C-07D9C7B28521}" srcOrd="3" destOrd="0" presId="urn:microsoft.com/office/officeart/2005/8/layout/pyramid1"/>
    <dgm:cxn modelId="{F0D975C6-17A1-489B-81CD-D33084485F6C}" type="presParOf" srcId="{3468E11B-928C-496C-B94C-07D9C7B28521}" destId="{0915CE12-316D-4FFE-AA6A-0A149958DC4C}" srcOrd="0" destOrd="0" presId="urn:microsoft.com/office/officeart/2005/8/layout/pyramid1"/>
    <dgm:cxn modelId="{A2EAFDD2-F708-4129-B3CB-C94515C888F7}" type="presParOf" srcId="{3468E11B-928C-496C-B94C-07D9C7B28521}" destId="{202A77A4-8421-4E97-A9D8-927BC6F84754}" srcOrd="1" destOrd="0" presId="urn:microsoft.com/office/officeart/2005/8/layout/pyramid1"/>
    <dgm:cxn modelId="{A5D3FB73-A363-479B-8E93-6F010247E472}" type="presParOf" srcId="{02A82129-7318-4F9D-A08D-B16D14E72516}" destId="{C2C986E5-E036-400C-AC3B-BDC2FF45763D}" srcOrd="4" destOrd="0" presId="urn:microsoft.com/office/officeart/2005/8/layout/pyramid1"/>
    <dgm:cxn modelId="{87384310-9E1A-4FA4-A1BE-51D8D1E18018}" type="presParOf" srcId="{C2C986E5-E036-400C-AC3B-BDC2FF45763D}" destId="{488A58AB-FE70-475A-8214-5F8931957EAB}" srcOrd="0" destOrd="0" presId="urn:microsoft.com/office/officeart/2005/8/layout/pyramid1"/>
    <dgm:cxn modelId="{3178D80A-FDD8-4465-B7C1-ABD658F249A5}" type="presParOf" srcId="{C2C986E5-E036-400C-AC3B-BDC2FF45763D}" destId="{356CEB37-87DE-49F2-AA6F-BFDCF340679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0B1CEA-2FE7-438E-A27C-6AC88A75718C}">
      <dsp:nvSpPr>
        <dsp:cNvPr id="0" name=""/>
        <dsp:cNvSpPr/>
      </dsp:nvSpPr>
      <dsp:spPr>
        <a:xfrm>
          <a:off x="5339" y="63023"/>
          <a:ext cx="1655259" cy="9931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Read textbook </a:t>
          </a:r>
          <a:r>
            <a:rPr lang="en-US" sz="1800" b="1" kern="1200" dirty="0"/>
            <a:t>before</a:t>
          </a:r>
          <a:r>
            <a:rPr lang="en-US" sz="1800" kern="1200" dirty="0"/>
            <a:t> class</a:t>
          </a:r>
        </a:p>
      </dsp:txBody>
      <dsp:txXfrm>
        <a:off x="34428" y="92112"/>
        <a:ext cx="1597081" cy="934977"/>
      </dsp:txXfrm>
    </dsp:sp>
    <dsp:sp modelId="{75381F39-2386-4BDD-9CBD-68BD1990EABA}">
      <dsp:nvSpPr>
        <dsp:cNvPr id="0" name=""/>
        <dsp:cNvSpPr/>
      </dsp:nvSpPr>
      <dsp:spPr>
        <a:xfrm>
          <a:off x="1826125" y="354348"/>
          <a:ext cx="350915" cy="4105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826125" y="436449"/>
        <a:ext cx="245641" cy="246302"/>
      </dsp:txXfrm>
    </dsp:sp>
    <dsp:sp modelId="{81EF6C6A-2EDD-470F-9F65-773C1DFE6FB6}">
      <dsp:nvSpPr>
        <dsp:cNvPr id="0" name=""/>
        <dsp:cNvSpPr/>
      </dsp:nvSpPr>
      <dsp:spPr>
        <a:xfrm>
          <a:off x="2322703" y="63023"/>
          <a:ext cx="1655259" cy="9931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Participate in class and ask questions</a:t>
          </a:r>
        </a:p>
      </dsp:txBody>
      <dsp:txXfrm>
        <a:off x="2351792" y="92112"/>
        <a:ext cx="1597081" cy="934977"/>
      </dsp:txXfrm>
    </dsp:sp>
    <dsp:sp modelId="{A4CC690A-5700-4497-89A8-23F3E7564F27}">
      <dsp:nvSpPr>
        <dsp:cNvPr id="0" name=""/>
        <dsp:cNvSpPr/>
      </dsp:nvSpPr>
      <dsp:spPr>
        <a:xfrm>
          <a:off x="4143489" y="354348"/>
          <a:ext cx="350915" cy="4105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143489" y="436449"/>
        <a:ext cx="245641" cy="246302"/>
      </dsp:txXfrm>
    </dsp:sp>
    <dsp:sp modelId="{9CB5B02D-F09C-4BAF-B3F4-BD08D21AF6E8}">
      <dsp:nvSpPr>
        <dsp:cNvPr id="0" name=""/>
        <dsp:cNvSpPr/>
      </dsp:nvSpPr>
      <dsp:spPr>
        <a:xfrm>
          <a:off x="4640067" y="63023"/>
          <a:ext cx="1655259" cy="9931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Practice what was talked about</a:t>
          </a:r>
        </a:p>
      </dsp:txBody>
      <dsp:txXfrm>
        <a:off x="4669156" y="92112"/>
        <a:ext cx="1597081" cy="934977"/>
      </dsp:txXfrm>
    </dsp:sp>
    <dsp:sp modelId="{35BC5A4A-BC2C-4285-B247-5442C78559BB}">
      <dsp:nvSpPr>
        <dsp:cNvPr id="0" name=""/>
        <dsp:cNvSpPr/>
      </dsp:nvSpPr>
      <dsp:spPr>
        <a:xfrm>
          <a:off x="6460852" y="354348"/>
          <a:ext cx="350915" cy="4105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6460852" y="436449"/>
        <a:ext cx="245641" cy="246302"/>
      </dsp:txXfrm>
    </dsp:sp>
    <dsp:sp modelId="{D4264484-FB74-4940-81A0-2FC16E131123}">
      <dsp:nvSpPr>
        <dsp:cNvPr id="0" name=""/>
        <dsp:cNvSpPr/>
      </dsp:nvSpPr>
      <dsp:spPr>
        <a:xfrm>
          <a:off x="6957430" y="63023"/>
          <a:ext cx="1655259" cy="9931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Work on labs and projects</a:t>
          </a:r>
        </a:p>
      </dsp:txBody>
      <dsp:txXfrm>
        <a:off x="6986519" y="92112"/>
        <a:ext cx="1597081" cy="934977"/>
      </dsp:txXfrm>
    </dsp:sp>
    <dsp:sp modelId="{C1F82BC0-4254-45D6-BB29-C8EC78E6B7AB}">
      <dsp:nvSpPr>
        <dsp:cNvPr id="0" name=""/>
        <dsp:cNvSpPr/>
      </dsp:nvSpPr>
      <dsp:spPr>
        <a:xfrm>
          <a:off x="8778216" y="354348"/>
          <a:ext cx="350915" cy="4105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778216" y="436449"/>
        <a:ext cx="245641" cy="246302"/>
      </dsp:txXfrm>
    </dsp:sp>
    <dsp:sp modelId="{A81C377D-7F8D-4E1D-9FEE-57DDB641E9F7}">
      <dsp:nvSpPr>
        <dsp:cNvPr id="0" name=""/>
        <dsp:cNvSpPr/>
      </dsp:nvSpPr>
      <dsp:spPr>
        <a:xfrm>
          <a:off x="9274794" y="63023"/>
          <a:ext cx="1655259" cy="9931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Come to exams prepared</a:t>
          </a:r>
        </a:p>
      </dsp:txBody>
      <dsp:txXfrm>
        <a:off x="9303883" y="92112"/>
        <a:ext cx="1597081" cy="9349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0B1CEA-2FE7-438E-A27C-6AC88A75718C}">
      <dsp:nvSpPr>
        <dsp:cNvPr id="0" name=""/>
        <dsp:cNvSpPr/>
      </dsp:nvSpPr>
      <dsp:spPr>
        <a:xfrm>
          <a:off x="5339" y="63023"/>
          <a:ext cx="1655259" cy="9931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Come to class without reading</a:t>
          </a:r>
        </a:p>
      </dsp:txBody>
      <dsp:txXfrm>
        <a:off x="34428" y="92112"/>
        <a:ext cx="1597081" cy="934977"/>
      </dsp:txXfrm>
    </dsp:sp>
    <dsp:sp modelId="{75381F39-2386-4BDD-9CBD-68BD1990EABA}">
      <dsp:nvSpPr>
        <dsp:cNvPr id="0" name=""/>
        <dsp:cNvSpPr/>
      </dsp:nvSpPr>
      <dsp:spPr>
        <a:xfrm>
          <a:off x="1826125" y="354348"/>
          <a:ext cx="350915" cy="4105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1826125" y="436449"/>
        <a:ext cx="245641" cy="246302"/>
      </dsp:txXfrm>
    </dsp:sp>
    <dsp:sp modelId="{81EF6C6A-2EDD-470F-9F65-773C1DFE6FB6}">
      <dsp:nvSpPr>
        <dsp:cNvPr id="0" name=""/>
        <dsp:cNvSpPr/>
      </dsp:nvSpPr>
      <dsp:spPr>
        <a:xfrm>
          <a:off x="2322703" y="63023"/>
          <a:ext cx="1655259" cy="9931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Ask no questions in class</a:t>
          </a:r>
        </a:p>
      </dsp:txBody>
      <dsp:txXfrm>
        <a:off x="2351792" y="92112"/>
        <a:ext cx="1597081" cy="934977"/>
      </dsp:txXfrm>
    </dsp:sp>
    <dsp:sp modelId="{A4CC690A-5700-4497-89A8-23F3E7564F27}">
      <dsp:nvSpPr>
        <dsp:cNvPr id="0" name=""/>
        <dsp:cNvSpPr/>
      </dsp:nvSpPr>
      <dsp:spPr>
        <a:xfrm>
          <a:off x="4143489" y="354348"/>
          <a:ext cx="350915" cy="4105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4143489" y="436449"/>
        <a:ext cx="245641" cy="246302"/>
      </dsp:txXfrm>
    </dsp:sp>
    <dsp:sp modelId="{9CB5B02D-F09C-4BAF-B3F4-BD08D21AF6E8}">
      <dsp:nvSpPr>
        <dsp:cNvPr id="0" name=""/>
        <dsp:cNvSpPr/>
      </dsp:nvSpPr>
      <dsp:spPr>
        <a:xfrm>
          <a:off x="4640067" y="63023"/>
          <a:ext cx="1655259" cy="9931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Don't practice at home</a:t>
          </a:r>
        </a:p>
      </dsp:txBody>
      <dsp:txXfrm>
        <a:off x="4669156" y="92112"/>
        <a:ext cx="1597081" cy="934977"/>
      </dsp:txXfrm>
    </dsp:sp>
    <dsp:sp modelId="{35BC5A4A-BC2C-4285-B247-5442C78559BB}">
      <dsp:nvSpPr>
        <dsp:cNvPr id="0" name=""/>
        <dsp:cNvSpPr/>
      </dsp:nvSpPr>
      <dsp:spPr>
        <a:xfrm>
          <a:off x="6460852" y="354348"/>
          <a:ext cx="350915" cy="4105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6460852" y="436449"/>
        <a:ext cx="245641" cy="246302"/>
      </dsp:txXfrm>
    </dsp:sp>
    <dsp:sp modelId="{D4264484-FB74-4940-81A0-2FC16E131123}">
      <dsp:nvSpPr>
        <dsp:cNvPr id="0" name=""/>
        <dsp:cNvSpPr/>
      </dsp:nvSpPr>
      <dsp:spPr>
        <a:xfrm>
          <a:off x="6957430" y="63023"/>
          <a:ext cx="1655259" cy="9931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Finish work without understanding it</a:t>
          </a:r>
        </a:p>
      </dsp:txBody>
      <dsp:txXfrm>
        <a:off x="6986519" y="92112"/>
        <a:ext cx="1597081" cy="934977"/>
      </dsp:txXfrm>
    </dsp:sp>
    <dsp:sp modelId="{C1F82BC0-4254-45D6-BB29-C8EC78E6B7AB}">
      <dsp:nvSpPr>
        <dsp:cNvPr id="0" name=""/>
        <dsp:cNvSpPr/>
      </dsp:nvSpPr>
      <dsp:spPr>
        <a:xfrm>
          <a:off x="8778216" y="354348"/>
          <a:ext cx="350915" cy="4105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8778216" y="436449"/>
        <a:ext cx="245641" cy="246302"/>
      </dsp:txXfrm>
    </dsp:sp>
    <dsp:sp modelId="{A81C377D-7F8D-4E1D-9FEE-57DDB641E9F7}">
      <dsp:nvSpPr>
        <dsp:cNvPr id="0" name=""/>
        <dsp:cNvSpPr/>
      </dsp:nvSpPr>
      <dsp:spPr>
        <a:xfrm>
          <a:off x="9274794" y="63023"/>
          <a:ext cx="1655259" cy="9931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Skim the chapters before the exam</a:t>
          </a:r>
        </a:p>
      </dsp:txBody>
      <dsp:txXfrm>
        <a:off x="9303883" y="92112"/>
        <a:ext cx="1597081" cy="9349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CDDB26-7932-4C51-A2FA-65375BBF9039}">
      <dsp:nvSpPr>
        <dsp:cNvPr id="0" name=""/>
        <dsp:cNvSpPr/>
      </dsp:nvSpPr>
      <dsp:spPr>
        <a:xfrm>
          <a:off x="2773680" y="0"/>
          <a:ext cx="1386840" cy="926530"/>
        </a:xfrm>
        <a:prstGeom prst="trapezoid">
          <a:avLst>
            <a:gd name="adj" fmla="val 7484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Create</a:t>
          </a:r>
        </a:p>
      </dsp:txBody>
      <dsp:txXfrm>
        <a:off x="2773680" y="0"/>
        <a:ext cx="1386840" cy="926530"/>
      </dsp:txXfrm>
    </dsp:sp>
    <dsp:sp modelId="{6A0C4DA3-3D17-4833-B427-9321AA86613D}">
      <dsp:nvSpPr>
        <dsp:cNvPr id="0" name=""/>
        <dsp:cNvSpPr/>
      </dsp:nvSpPr>
      <dsp:spPr>
        <a:xfrm>
          <a:off x="2080260" y="926530"/>
          <a:ext cx="2773680" cy="926530"/>
        </a:xfrm>
        <a:prstGeom prst="trapezoid">
          <a:avLst>
            <a:gd name="adj" fmla="val 74841"/>
          </a:avLst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Evaluate</a:t>
          </a:r>
        </a:p>
      </dsp:txBody>
      <dsp:txXfrm>
        <a:off x="2565654" y="926530"/>
        <a:ext cx="1802892" cy="926530"/>
      </dsp:txXfrm>
    </dsp:sp>
    <dsp:sp modelId="{50FDB3B9-5300-4484-A904-6073DA42F3AE}">
      <dsp:nvSpPr>
        <dsp:cNvPr id="0" name=""/>
        <dsp:cNvSpPr/>
      </dsp:nvSpPr>
      <dsp:spPr>
        <a:xfrm>
          <a:off x="1386840" y="1853060"/>
          <a:ext cx="4160520" cy="926530"/>
        </a:xfrm>
        <a:prstGeom prst="trapezoid">
          <a:avLst>
            <a:gd name="adj" fmla="val 74841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Apply</a:t>
          </a:r>
        </a:p>
      </dsp:txBody>
      <dsp:txXfrm>
        <a:off x="2114931" y="1853060"/>
        <a:ext cx="2704338" cy="926530"/>
      </dsp:txXfrm>
    </dsp:sp>
    <dsp:sp modelId="{0915CE12-316D-4FFE-AA6A-0A149958DC4C}">
      <dsp:nvSpPr>
        <dsp:cNvPr id="0" name=""/>
        <dsp:cNvSpPr/>
      </dsp:nvSpPr>
      <dsp:spPr>
        <a:xfrm>
          <a:off x="693420" y="2779590"/>
          <a:ext cx="5547360" cy="926530"/>
        </a:xfrm>
        <a:prstGeom prst="trapezoid">
          <a:avLst>
            <a:gd name="adj" fmla="val 74841"/>
          </a:avLst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Understand</a:t>
          </a:r>
        </a:p>
      </dsp:txBody>
      <dsp:txXfrm>
        <a:off x="1664207" y="2779590"/>
        <a:ext cx="3605784" cy="926530"/>
      </dsp:txXfrm>
    </dsp:sp>
    <dsp:sp modelId="{488A58AB-FE70-475A-8214-5F8931957EAB}">
      <dsp:nvSpPr>
        <dsp:cNvPr id="0" name=""/>
        <dsp:cNvSpPr/>
      </dsp:nvSpPr>
      <dsp:spPr>
        <a:xfrm>
          <a:off x="0" y="3706120"/>
          <a:ext cx="6934200" cy="926530"/>
        </a:xfrm>
        <a:prstGeom prst="trapezoid">
          <a:avLst>
            <a:gd name="adj" fmla="val 74841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Remember</a:t>
          </a:r>
        </a:p>
      </dsp:txBody>
      <dsp:txXfrm>
        <a:off x="1213484" y="3706120"/>
        <a:ext cx="4507230" cy="9265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FE8EF-7E1D-4CC2-BD9F-B1936C0AC818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68796-915B-4F4F-972A-93A5DBC27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47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8A57E976-8075-4937-B12C-3CC32E54B430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A57E976-8075-4937-B12C-3CC32E54B430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SLD 2600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6 - Monday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Skills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lvl="0" fontAlgn="base"/>
            <a:r>
              <a:rPr lang="en-US" dirty="0"/>
              <a:t>There's a misconception that studying is cramming right before an exam</a:t>
            </a:r>
          </a:p>
          <a:p>
            <a:pPr lvl="0" fontAlgn="base"/>
            <a:r>
              <a:rPr lang="en-US" sz="3000" dirty="0"/>
              <a:t>If you've been staying on top of the material, right before the exam should be a time to make sure you're rested</a:t>
            </a:r>
          </a:p>
          <a:p>
            <a:pPr lvl="0" fontAlgn="base"/>
            <a:r>
              <a:rPr lang="en-US" sz="3000" dirty="0"/>
              <a:t>With midterm exams coming up for many classes, let's go over some of the best research about  studying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Flowcharts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020838"/>
              </p:ext>
            </p:extLst>
          </p:nvPr>
        </p:nvGraphicFramePr>
        <p:xfrm>
          <a:off x="670034" y="2843199"/>
          <a:ext cx="10935394" cy="1119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4793377"/>
              </p:ext>
            </p:extLst>
          </p:nvPr>
        </p:nvGraphicFramePr>
        <p:xfrm>
          <a:off x="685800" y="5017280"/>
          <a:ext cx="10935394" cy="1119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1" y="2133600"/>
            <a:ext cx="4996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Flowchart for success: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444425"/>
            <a:ext cx="4200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Flowchart for failure:</a:t>
            </a:r>
          </a:p>
        </p:txBody>
      </p:sp>
    </p:spTree>
    <p:extLst>
      <p:ext uri="{BB962C8B-B14F-4D97-AF65-F5344CB8AC3E}">
        <p14:creationId xmlns:p14="http://schemas.microsoft.com/office/powerpoint/2010/main" val="367222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F01DE-16E6-4A82-8D4F-D0ABFED9B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 Starts Early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61032-7FA9-4B29-859A-362DF55BB7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72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119FDD-1C12-44BA-AA13-1AB997758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 up with material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0223C3-2F31-4BF6-9256-79C88A334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Catching up is really hard</a:t>
            </a:r>
          </a:p>
          <a:p>
            <a:r>
              <a:rPr lang="en-US" dirty="0"/>
              <a:t>If you keep up, week by week, the exam shouldn't be too daunting</a:t>
            </a:r>
          </a:p>
          <a:p>
            <a:r>
              <a:rPr lang="en-US" dirty="0"/>
              <a:t>Don't let confusing topics pile up</a:t>
            </a:r>
          </a:p>
          <a:p>
            <a:pPr lvl="1"/>
            <a:r>
              <a:rPr lang="en-US" dirty="0"/>
              <a:t>Go to office hours as soon as you're confused about anything</a:t>
            </a:r>
          </a:p>
          <a:p>
            <a:pPr lvl="1"/>
            <a:r>
              <a:rPr lang="en-US" dirty="0"/>
              <a:t>Especially in STEM, concepts tend to build on each other</a:t>
            </a:r>
          </a:p>
        </p:txBody>
      </p:sp>
    </p:spTree>
    <p:extLst>
      <p:ext uri="{BB962C8B-B14F-4D97-AF65-F5344CB8AC3E}">
        <p14:creationId xmlns:p14="http://schemas.microsoft.com/office/powerpoint/2010/main" val="106768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271C7-951C-40F5-95C6-866A8303B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before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D5885-1B4C-4E11-91A0-C1ACF3AEE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the chapter (or equivalent) ahead of time</a:t>
            </a:r>
          </a:p>
          <a:p>
            <a:r>
              <a:rPr lang="en-US" dirty="0"/>
              <a:t>If you have a rough idea of the topic, filling in details in class is so much easier than starting from scratch</a:t>
            </a:r>
          </a:p>
          <a:p>
            <a:r>
              <a:rPr lang="en-US" dirty="0"/>
              <a:t>Also, it gives you time to figure out what questions you have that you might want to ask in class</a:t>
            </a:r>
          </a:p>
          <a:p>
            <a:pPr lvl="1"/>
            <a:r>
              <a:rPr lang="en-US" dirty="0"/>
              <a:t>Asking questions is </a:t>
            </a:r>
            <a:r>
              <a:rPr lang="en-US" b="1" dirty="0"/>
              <a:t>incredibly valuable</a:t>
            </a:r>
            <a:r>
              <a:rPr lang="en-US" dirty="0"/>
              <a:t> because the interactive aspect makes the material stick in your head better</a:t>
            </a:r>
          </a:p>
          <a:p>
            <a:pPr lvl="1"/>
            <a:r>
              <a:rPr lang="en-US" dirty="0"/>
              <a:t>Going to office hours works as well if you didn't think up questions in class</a:t>
            </a:r>
          </a:p>
        </p:txBody>
      </p:sp>
    </p:spTree>
    <p:extLst>
      <p:ext uri="{BB962C8B-B14F-4D97-AF65-F5344CB8AC3E}">
        <p14:creationId xmlns:p14="http://schemas.microsoft.com/office/powerpoint/2010/main" val="2834533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FB5341-1C9F-45C4-B153-0E4621DAA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Studying Techniques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682128-2A17-4CC0-A2D4-3E8480DFE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924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741DEF-C67C-43C3-818C-F4E674DEE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Buddy system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1615AF-E80B-4BD6-8BB0-362FDE069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It's good to have a small study group</a:t>
            </a:r>
          </a:p>
          <a:p>
            <a:r>
              <a:rPr lang="en-US" dirty="0"/>
              <a:t>Studying together builds accountability</a:t>
            </a:r>
          </a:p>
          <a:p>
            <a:r>
              <a:rPr lang="en-US" dirty="0"/>
              <a:t>Maybe you'll understand a concept someone else doesn't, and vice versa</a:t>
            </a:r>
          </a:p>
          <a:p>
            <a:r>
              <a:rPr lang="en-US" dirty="0"/>
              <a:t>The only thing to be cautious about is when </a:t>
            </a:r>
            <a:r>
              <a:rPr lang="en-US"/>
              <a:t>the study </a:t>
            </a:r>
            <a:r>
              <a:rPr lang="en-US" dirty="0"/>
              <a:t>session drifts into purely social territory</a:t>
            </a:r>
          </a:p>
          <a:p>
            <a:pPr lvl="1"/>
            <a:r>
              <a:rPr lang="en-US" dirty="0"/>
              <a:t>Social life is important, but some time for study is crucial</a:t>
            </a:r>
          </a:p>
        </p:txBody>
      </p:sp>
    </p:spTree>
    <p:extLst>
      <p:ext uri="{BB962C8B-B14F-4D97-AF65-F5344CB8AC3E}">
        <p14:creationId xmlns:p14="http://schemas.microsoft.com/office/powerpoint/2010/main" val="4064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9C1E-2F9D-4557-9E2D-A778A5E07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recall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39FC2-2CAD-473A-86AC-E0046EEA2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Answer questions, don't just re-read book or slides</a:t>
            </a:r>
          </a:p>
          <a:p>
            <a:r>
              <a:rPr lang="en-US" dirty="0"/>
              <a:t>It's better to study by answering short answer questions than multiple choice</a:t>
            </a:r>
          </a:p>
          <a:p>
            <a:r>
              <a:rPr lang="en-US" dirty="0"/>
              <a:t>Writing out answers by hand stimulates neurons differently from simply saying the answers</a:t>
            </a:r>
          </a:p>
          <a:p>
            <a:pPr lvl="1"/>
            <a:r>
              <a:rPr lang="en-US" dirty="0"/>
              <a:t>And gives you practice for writing on the exam</a:t>
            </a:r>
          </a:p>
          <a:p>
            <a:r>
              <a:rPr lang="en-US" dirty="0"/>
              <a:t>You can also buddy up with a classmate and take turns asking each other questions</a:t>
            </a:r>
          </a:p>
        </p:txBody>
      </p:sp>
    </p:spTree>
    <p:extLst>
      <p:ext uri="{BB962C8B-B14F-4D97-AF65-F5344CB8AC3E}">
        <p14:creationId xmlns:p14="http://schemas.microsoft.com/office/powerpoint/2010/main" val="422404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08ED2-BF24-4615-8C74-C08EC91C5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Spaced repetition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CAF87-09E3-4152-838B-9291DC1BD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human brain can only absorb so much at once</a:t>
            </a:r>
          </a:p>
          <a:p>
            <a:r>
              <a:rPr lang="en-US" dirty="0"/>
              <a:t>Spread out your review sessions over time rather than cramming</a:t>
            </a:r>
          </a:p>
          <a:p>
            <a:r>
              <a:rPr lang="en-US" dirty="0"/>
              <a:t>Weird hack:</a:t>
            </a:r>
          </a:p>
          <a:p>
            <a:pPr lvl="1"/>
            <a:r>
              <a:rPr lang="en-US" dirty="0"/>
              <a:t>Your brain repeats whatever it was thinking about just before you go to sleep</a:t>
            </a:r>
          </a:p>
          <a:p>
            <a:pPr lvl="1"/>
            <a:r>
              <a:rPr lang="en-US" dirty="0"/>
              <a:t>If you study right before you go to bed, it can help with recall</a:t>
            </a:r>
          </a:p>
          <a:p>
            <a:pPr lvl="1"/>
            <a:r>
              <a:rPr lang="en-US" dirty="0"/>
              <a:t>But you can't, for example, take a shower between studying and bed because your brain will remember the shower</a:t>
            </a:r>
          </a:p>
        </p:txBody>
      </p:sp>
    </p:spTree>
    <p:extLst>
      <p:ext uri="{BB962C8B-B14F-4D97-AF65-F5344CB8AC3E}">
        <p14:creationId xmlns:p14="http://schemas.microsoft.com/office/powerpoint/2010/main" val="325836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8F68A-40F6-4C31-8ADC-4CD38AFA4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0A37D-C3CA-4239-A7B1-AA5315BED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Draw pictures or flowcharts in addition to writing words</a:t>
            </a:r>
          </a:p>
          <a:p>
            <a:r>
              <a:rPr lang="en-US" dirty="0"/>
              <a:t>Diagrams are incredibly useful tools in STEM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80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F755E-DB5A-40A9-BCE4-145FC2423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Interleaving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4F6B7-6FB2-49F7-B4DC-C9497AC1A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different kinds of problems in one session</a:t>
            </a:r>
          </a:p>
          <a:p>
            <a:r>
              <a:rPr lang="en-US" dirty="0"/>
              <a:t>Or study different sections of material</a:t>
            </a:r>
          </a:p>
          <a:p>
            <a:r>
              <a:rPr lang="en-US" dirty="0"/>
              <a:t>Why: Recognizing the </a:t>
            </a:r>
            <a:r>
              <a:rPr lang="en-US" i="1" dirty="0"/>
              <a:t>kind</a:t>
            </a:r>
            <a:r>
              <a:rPr lang="en-US" dirty="0"/>
              <a:t> of problem (or the area the question comes from) is a key skill for doing well on an exam</a:t>
            </a:r>
          </a:p>
          <a:p>
            <a:r>
              <a:rPr lang="en-US" dirty="0"/>
              <a:t>If you only do one kind of a problem at a time, you know the techniques you're supposed to use for that problem</a:t>
            </a:r>
          </a:p>
        </p:txBody>
      </p:sp>
    </p:spTree>
    <p:extLst>
      <p:ext uri="{BB962C8B-B14F-4D97-AF65-F5344CB8AC3E}">
        <p14:creationId xmlns:p14="http://schemas.microsoft.com/office/powerpoint/2010/main" val="337904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408F0-45AE-4E65-9FB3-ACEF7571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Elaboration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78BDF-5305-474D-8979-1BFEE417F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Don't just answer "what" questions</a:t>
            </a:r>
          </a:p>
          <a:p>
            <a:r>
              <a:rPr lang="en-US" dirty="0"/>
              <a:t>Answer "how" and "why" questions</a:t>
            </a:r>
          </a:p>
          <a:p>
            <a:r>
              <a:rPr lang="en-US" dirty="0"/>
              <a:t>Superficial recall of terms doesn't mean learning has happened</a:t>
            </a:r>
          </a:p>
        </p:txBody>
      </p:sp>
    </p:spTree>
    <p:extLst>
      <p:ext uri="{BB962C8B-B14F-4D97-AF65-F5344CB8AC3E}">
        <p14:creationId xmlns:p14="http://schemas.microsoft.com/office/powerpoint/2010/main" val="379870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21DE2-2ED0-48C9-8D71-DDC8095B5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Bloom's Taxonomy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CB1BC-E3C2-47D8-A6B4-37FD13B15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75192"/>
            <a:ext cx="4191000" cy="4625609"/>
          </a:xfrm>
        </p:spPr>
        <p:txBody>
          <a:bodyPr>
            <a:normAutofit/>
          </a:bodyPr>
          <a:lstStyle/>
          <a:p>
            <a:r>
              <a:rPr lang="en-US" dirty="0"/>
              <a:t>Benjamin Bloom came up with a taxonomy of learning that was revised in 2001</a:t>
            </a:r>
          </a:p>
          <a:p>
            <a:r>
              <a:rPr lang="en-US" dirty="0"/>
              <a:t>The higher levels of understanding and skill build on the lower ones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3BBB49A-5011-47A7-8FF7-703B89961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7972404"/>
              </p:ext>
            </p:extLst>
          </p:nvPr>
        </p:nvGraphicFramePr>
        <p:xfrm>
          <a:off x="4953000" y="1768150"/>
          <a:ext cx="6934200" cy="4632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539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0BBD4-D2F8-40AE-BEE9-6D02CA083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Real-life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9EF51-F31C-4E43-B24D-DE6C5AEF8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Try to tie abstract ideas to real examples</a:t>
            </a:r>
          </a:p>
          <a:p>
            <a:r>
              <a:rPr lang="en-US" dirty="0"/>
              <a:t>These will help you remember and understand the ideas better</a:t>
            </a:r>
          </a:p>
        </p:txBody>
      </p:sp>
    </p:spTree>
    <p:extLst>
      <p:ext uri="{BB962C8B-B14F-4D97-AF65-F5344CB8AC3E}">
        <p14:creationId xmlns:p14="http://schemas.microsoft.com/office/powerpoint/2010/main" val="310315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4A6773-C40D-4015-B447-74A097A81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Factors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DA1C6E-7129-4638-98B4-0F2BDF49D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77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625D51-871D-46DB-8DDF-F06F9D5D1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Sleep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8B57EB-E2FB-4626-A8C2-4621A8EA3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effect of sleep is underappreciated</a:t>
            </a:r>
          </a:p>
          <a:p>
            <a:r>
              <a:rPr lang="en-US" dirty="0"/>
              <a:t>Being better-rested often makes a bigger difference in scores than studying more</a:t>
            </a:r>
          </a:p>
          <a:p>
            <a:r>
              <a:rPr lang="en-US" dirty="0"/>
              <a:t>Experts recommend you should:</a:t>
            </a:r>
          </a:p>
          <a:p>
            <a:pPr lvl="1"/>
            <a:r>
              <a:rPr lang="en-US" dirty="0"/>
              <a:t>Get 8+ hours a night</a:t>
            </a:r>
          </a:p>
          <a:p>
            <a:pPr lvl="1"/>
            <a:r>
              <a:rPr lang="en-US" dirty="0"/>
              <a:t>Go to bed and wake up at the same time, every day</a:t>
            </a:r>
          </a:p>
          <a:p>
            <a:pPr lvl="1"/>
            <a:r>
              <a:rPr lang="en-US" dirty="0"/>
              <a:t>Get natural sunlight within an hour of waking up</a:t>
            </a:r>
          </a:p>
          <a:p>
            <a:pPr lvl="1"/>
            <a:r>
              <a:rPr lang="en-US" dirty="0"/>
              <a:t>Limit caffeine, especially within 10 hours  of bedtime</a:t>
            </a:r>
          </a:p>
          <a:p>
            <a:pPr lvl="1"/>
            <a:r>
              <a:rPr lang="en-US" dirty="0"/>
              <a:t>Exercise, but not within 3 hours of bedtime</a:t>
            </a:r>
          </a:p>
          <a:p>
            <a:pPr lvl="1"/>
            <a:r>
              <a:rPr lang="en-US" dirty="0"/>
              <a:t>Eat a light dinner</a:t>
            </a:r>
          </a:p>
          <a:p>
            <a:pPr lvl="1"/>
            <a:r>
              <a:rPr lang="en-US" dirty="0"/>
              <a:t>Stay off of technology within an hour of bedtime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32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25859-9B93-4E46-8639-8EEADA36B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Caffeine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76351-CA54-414A-AFB2-45523ED3D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Caffeine is one of the most popular drugs in the world</a:t>
            </a:r>
          </a:p>
          <a:p>
            <a:r>
              <a:rPr lang="en-US" dirty="0"/>
              <a:t>It decreases the feel of sleep pressure</a:t>
            </a:r>
          </a:p>
          <a:p>
            <a:r>
              <a:rPr lang="en-US" dirty="0"/>
              <a:t>It makes time appear to go by more quickly</a:t>
            </a:r>
          </a:p>
          <a:p>
            <a:pPr lvl="1"/>
            <a:r>
              <a:rPr lang="en-US" dirty="0"/>
              <a:t>But doesn't actually help you get stuff done faster</a:t>
            </a:r>
          </a:p>
          <a:p>
            <a:r>
              <a:rPr lang="en-US" dirty="0"/>
              <a:t>It also has some tough side-effects</a:t>
            </a:r>
          </a:p>
          <a:p>
            <a:pPr lvl="1"/>
            <a:r>
              <a:rPr lang="en-US" dirty="0"/>
              <a:t>Interferes with natural sleep habits</a:t>
            </a:r>
          </a:p>
          <a:p>
            <a:pPr lvl="1"/>
            <a:r>
              <a:rPr lang="en-US" dirty="0"/>
              <a:t>Neck, jaw, and other joint pain</a:t>
            </a:r>
          </a:p>
          <a:p>
            <a:pPr lvl="1"/>
            <a:r>
              <a:rPr lang="en-US" dirty="0"/>
              <a:t>Appetite suppression</a:t>
            </a:r>
          </a:p>
          <a:p>
            <a:pPr lvl="1"/>
            <a:r>
              <a:rPr lang="en-US" dirty="0"/>
              <a:t>Withdrawal</a:t>
            </a:r>
          </a:p>
          <a:p>
            <a:r>
              <a:rPr lang="en-US" dirty="0"/>
              <a:t>Don't change your routine if you have an exam coming up, but think about reducing your caffeine overall</a:t>
            </a:r>
          </a:p>
        </p:txBody>
      </p:sp>
    </p:spTree>
    <p:extLst>
      <p:ext uri="{BB962C8B-B14F-4D97-AF65-F5344CB8AC3E}">
        <p14:creationId xmlns:p14="http://schemas.microsoft.com/office/powerpoint/2010/main" val="10214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4F9AD-6779-4046-8321-AA538CB94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exams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6DB96-7330-46C1-A80A-3B47B636C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Final exams have a two-hour time block, but not all professors use the whole time</a:t>
            </a:r>
          </a:p>
          <a:p>
            <a:r>
              <a:rPr lang="en-US" dirty="0"/>
              <a:t>This is not an official policy, but most professors let you move a final exam if you have three in one 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7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4486-89B6-4E74-A65E-0ABF9AC3E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 the Exam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BB84FF-8500-4C22-A839-1C8DB35487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89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57D5B-B8C6-4C60-A35B-771F7DA4C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on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0D163-68FC-44A7-B5DF-743F8E80E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 students who struggle the most are often the students who are late to the exams</a:t>
            </a:r>
          </a:p>
          <a:p>
            <a:r>
              <a:rPr lang="en-US" dirty="0"/>
              <a:t>Could it be because:</a:t>
            </a:r>
          </a:p>
          <a:p>
            <a:pPr lvl="1"/>
            <a:r>
              <a:rPr lang="en-US" dirty="0"/>
              <a:t>They have other chaos in their lives</a:t>
            </a:r>
          </a:p>
          <a:p>
            <a:pPr lvl="1"/>
            <a:r>
              <a:rPr lang="en-US" dirty="0"/>
              <a:t>They aren't organized</a:t>
            </a:r>
          </a:p>
          <a:p>
            <a:pPr lvl="1"/>
            <a:r>
              <a:rPr lang="en-US" dirty="0"/>
              <a:t>They forgot there was an exam</a:t>
            </a:r>
          </a:p>
          <a:p>
            <a:r>
              <a:rPr lang="en-US" dirty="0"/>
              <a:t>Some professors will give you more time, but others won't</a:t>
            </a:r>
          </a:p>
        </p:txBody>
      </p:sp>
    </p:spTree>
    <p:extLst>
      <p:ext uri="{BB962C8B-B14F-4D97-AF65-F5344CB8AC3E}">
        <p14:creationId xmlns:p14="http://schemas.microsoft.com/office/powerpoint/2010/main" val="40374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073B0-BD2E-4CB8-959B-F1009E296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exam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971D4-846B-42DA-A326-0ADEB78B7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 to the bathroom before an exam</a:t>
            </a:r>
          </a:p>
          <a:p>
            <a:pPr lvl="1"/>
            <a:r>
              <a:rPr lang="en-US" dirty="0"/>
              <a:t>Getting up in the middle of the exam loses  you time</a:t>
            </a:r>
          </a:p>
          <a:p>
            <a:pPr lvl="1"/>
            <a:r>
              <a:rPr lang="en-US" dirty="0"/>
              <a:t>Plus, you're more relaxed after you go to the bathroom</a:t>
            </a:r>
          </a:p>
          <a:p>
            <a:r>
              <a:rPr lang="en-US" dirty="0"/>
              <a:t>Bring a pencil (if allowed) rather than a pen</a:t>
            </a:r>
          </a:p>
          <a:p>
            <a:pPr lvl="1"/>
            <a:r>
              <a:rPr lang="en-US" dirty="0"/>
              <a:t>Erasing is easier than crossing out</a:t>
            </a:r>
          </a:p>
          <a:p>
            <a:pPr lvl="1"/>
            <a:r>
              <a:rPr lang="en-US" dirty="0"/>
              <a:t>Bring one of those big block erasers, don't depend on the one at the end of the pencil</a:t>
            </a:r>
          </a:p>
          <a:p>
            <a:r>
              <a:rPr lang="en-US" dirty="0"/>
              <a:t>Wear a watch</a:t>
            </a:r>
          </a:p>
          <a:p>
            <a:pPr lvl="1"/>
            <a:r>
              <a:rPr lang="en-US" dirty="0"/>
              <a:t>Some professors disallow looking at phones, and some will take your phone for the duration of the exam</a:t>
            </a:r>
          </a:p>
          <a:p>
            <a:r>
              <a:rPr lang="en-US" dirty="0"/>
              <a:t>Know if a calculator is or isn't allowed</a:t>
            </a:r>
          </a:p>
        </p:txBody>
      </p:sp>
    </p:spTree>
    <p:extLst>
      <p:ext uri="{BB962C8B-B14F-4D97-AF65-F5344CB8AC3E}">
        <p14:creationId xmlns:p14="http://schemas.microsoft.com/office/powerpoint/2010/main" val="394304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CB0F5-32A5-4431-962E-D9BA6388E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 over the exam when you get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A4074-EE0A-4DD6-B6A8-D176A3F5D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where the hard stuff is</a:t>
            </a:r>
          </a:p>
          <a:p>
            <a:r>
              <a:rPr lang="en-US" dirty="0"/>
              <a:t>See where the easy stuff is</a:t>
            </a:r>
          </a:p>
          <a:p>
            <a:r>
              <a:rPr lang="en-US" dirty="0"/>
              <a:t>Note which parts are worth more points and make sure you get those parts done</a:t>
            </a:r>
          </a:p>
        </p:txBody>
      </p:sp>
    </p:spTree>
    <p:extLst>
      <p:ext uri="{BB962C8B-B14F-4D97-AF65-F5344CB8AC3E}">
        <p14:creationId xmlns:p14="http://schemas.microsoft.com/office/powerpoint/2010/main" val="274848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6F207-BD20-45C4-B914-9B09DA085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leave stuff blank!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28EE0-14CD-44B1-B534-D7DAD43C7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If you write nothing, you can't get any points</a:t>
            </a:r>
          </a:p>
          <a:p>
            <a:r>
              <a:rPr lang="en-US" dirty="0"/>
              <a:t>Don't write "I don't know" or "I forgot"</a:t>
            </a:r>
          </a:p>
          <a:p>
            <a:pPr lvl="1"/>
            <a:r>
              <a:rPr lang="en-US" dirty="0"/>
              <a:t>You're wasting your precious time</a:t>
            </a:r>
          </a:p>
          <a:p>
            <a:r>
              <a:rPr lang="en-US" dirty="0"/>
              <a:t>Confidently write garbage if that's all you know</a:t>
            </a:r>
          </a:p>
          <a:p>
            <a:r>
              <a:rPr lang="en-US" dirty="0"/>
              <a:t>There are exceptions to this rule:</a:t>
            </a:r>
          </a:p>
          <a:p>
            <a:pPr lvl="1"/>
            <a:r>
              <a:rPr lang="en-US" dirty="0"/>
              <a:t>Some (rare) professors give points for blank answers so that they don't have to read garbage (maybe 40%, definitely not a passing grade)</a:t>
            </a:r>
          </a:p>
          <a:p>
            <a:pPr lvl="1"/>
            <a:r>
              <a:rPr lang="en-US" dirty="0"/>
              <a:t>Know your professors' policies</a:t>
            </a:r>
          </a:p>
          <a:p>
            <a:r>
              <a:rPr lang="en-US" dirty="0"/>
              <a:t>An exam is not the time for ego or embarrassment</a:t>
            </a:r>
          </a:p>
          <a:p>
            <a:r>
              <a:rPr lang="en-US" dirty="0"/>
              <a:t>It's a time to get points!</a:t>
            </a:r>
          </a:p>
        </p:txBody>
      </p:sp>
    </p:spTree>
    <p:extLst>
      <p:ext uri="{BB962C8B-B14F-4D97-AF65-F5344CB8AC3E}">
        <p14:creationId xmlns:p14="http://schemas.microsoft.com/office/powerpoint/2010/main" val="333997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Hidden curriculum: things that everyone expects you to know but don't tell you about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775192"/>
            <a:ext cx="10972800" cy="4625609"/>
          </a:xfrm>
        </p:spPr>
        <p:txBody>
          <a:bodyPr>
            <a:normAutofit/>
          </a:bodyPr>
          <a:lstStyle/>
          <a:p>
            <a:r>
              <a:rPr lang="en-US" dirty="0"/>
              <a:t>Our next class meeting is October 5</a:t>
            </a:r>
          </a:p>
          <a:p>
            <a:r>
              <a:rPr lang="en-US" b="1"/>
              <a:t>Assignment 3 </a:t>
            </a:r>
            <a:r>
              <a:rPr lang="en-US" b="1" dirty="0"/>
              <a:t>is due </a:t>
            </a:r>
            <a:r>
              <a:rPr lang="en-US" b="1"/>
              <a:t>next Monday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1F497D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4085</TotalTime>
  <Words>1140</Words>
  <Application>Microsoft Office PowerPoint</Application>
  <PresentationFormat>Widescreen</PresentationFormat>
  <Paragraphs>140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SLD 2600</vt:lpstr>
      <vt:lpstr>Study Skills</vt:lpstr>
      <vt:lpstr>Studying</vt:lpstr>
      <vt:lpstr>Flowcharts</vt:lpstr>
      <vt:lpstr>Success Starts Early</vt:lpstr>
      <vt:lpstr>Keep up with material</vt:lpstr>
      <vt:lpstr>Reading before class</vt:lpstr>
      <vt:lpstr>Studying Techniques</vt:lpstr>
      <vt:lpstr>Buddy system</vt:lpstr>
      <vt:lpstr>Active recall</vt:lpstr>
      <vt:lpstr>Spaced repetition</vt:lpstr>
      <vt:lpstr>Dual coding</vt:lpstr>
      <vt:lpstr>Interleaving</vt:lpstr>
      <vt:lpstr>Elaboration</vt:lpstr>
      <vt:lpstr>Bloom's Taxonomy</vt:lpstr>
      <vt:lpstr>Real-life examples</vt:lpstr>
      <vt:lpstr>Other Factors</vt:lpstr>
      <vt:lpstr>Sleep</vt:lpstr>
      <vt:lpstr>Caffeine</vt:lpstr>
      <vt:lpstr>Final exams</vt:lpstr>
      <vt:lpstr>At the Exam</vt:lpstr>
      <vt:lpstr>Be on time</vt:lpstr>
      <vt:lpstr>Tips for exam day</vt:lpstr>
      <vt:lpstr>Look over the exam when you get it</vt:lpstr>
      <vt:lpstr>Don’t leave stuff blank!</vt:lpstr>
      <vt:lpstr>Upcoming</vt:lpstr>
      <vt:lpstr>Next time…</vt:lpstr>
      <vt:lpstr>Reminders</vt:lpstr>
    </vt:vector>
  </TitlesOfParts>
  <Company>Elizabethtown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CS121</dc:title>
  <dc:creator>your username</dc:creator>
  <cp:lastModifiedBy>Wittman, Barry</cp:lastModifiedBy>
  <cp:revision>277</cp:revision>
  <dcterms:created xsi:type="dcterms:W3CDTF">2009-08-24T20:26:10Z</dcterms:created>
  <dcterms:modified xsi:type="dcterms:W3CDTF">2026-09-21T16:33:31Z</dcterms:modified>
</cp:coreProperties>
</file>